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4" autoAdjust="0"/>
    <p:restoredTop sz="94714" autoAdjust="0"/>
  </p:normalViewPr>
  <p:slideViewPr>
    <p:cSldViewPr>
      <p:cViewPr varScale="1">
        <p:scale>
          <a:sx n="62" d="100"/>
          <a:sy n="62" d="100"/>
        </p:scale>
        <p:origin x="-78" y="-5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7932D2-618F-4102-B256-0F71E050B297}" type="datetimeFigureOut">
              <a:rPr lang="en-US" smtClean="0"/>
              <a:pPr/>
              <a:t>9/5/2008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BEE022-5944-43E8-A86B-479F7D699DB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2168-006F-4E35-9F7F-E81CC416587D}" type="datetimeFigureOut">
              <a:rPr lang="en-US" smtClean="0"/>
              <a:pPr/>
              <a:t>9/5/2008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2168-006F-4E35-9F7F-E81CC416587D}" type="datetimeFigureOut">
              <a:rPr lang="en-US" smtClean="0"/>
              <a:pPr/>
              <a:t>9/5/2008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2168-006F-4E35-9F7F-E81CC416587D}" type="datetimeFigureOut">
              <a:rPr lang="en-US" smtClean="0"/>
              <a:pPr/>
              <a:t>9/5/2008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2168-006F-4E35-9F7F-E81CC416587D}" type="datetimeFigureOut">
              <a:rPr lang="en-US" smtClean="0"/>
              <a:pPr/>
              <a:t>9/5/2008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2168-006F-4E35-9F7F-E81CC416587D}" type="datetimeFigureOut">
              <a:rPr lang="en-US" smtClean="0"/>
              <a:pPr/>
              <a:t>9/5/2008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2168-006F-4E35-9F7F-E81CC416587D}" type="datetimeFigureOut">
              <a:rPr lang="en-US" smtClean="0"/>
              <a:pPr/>
              <a:t>9/5/2008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2168-006F-4E35-9F7F-E81CC416587D}" type="datetimeFigureOut">
              <a:rPr lang="en-US" smtClean="0"/>
              <a:pPr/>
              <a:t>9/5/2008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2168-006F-4E35-9F7F-E81CC416587D}" type="datetimeFigureOut">
              <a:rPr lang="en-US" smtClean="0"/>
              <a:pPr/>
              <a:t>9/5/2008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2168-006F-4E35-9F7F-E81CC416587D}" type="datetimeFigureOut">
              <a:rPr lang="en-US" smtClean="0"/>
              <a:pPr/>
              <a:t>9/5/2008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2168-006F-4E35-9F7F-E81CC416587D}" type="datetimeFigureOut">
              <a:rPr lang="en-US" smtClean="0"/>
              <a:pPr/>
              <a:t>9/5/2008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2168-006F-4E35-9F7F-E81CC416587D}" type="datetimeFigureOut">
              <a:rPr lang="en-US" smtClean="0"/>
              <a:pPr/>
              <a:t>9/5/2008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2168-006F-4E35-9F7F-E81CC416587D}" type="datetimeFigureOut">
              <a:rPr lang="en-US" smtClean="0"/>
              <a:pPr/>
              <a:t>9/5/2008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52168-006F-4E35-9F7F-E81CC416587D}" type="datetimeFigureOut">
              <a:rPr lang="en-US" smtClean="0"/>
              <a:pPr/>
              <a:t>9/5/2008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Defined Terms and Postulates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September 5, 2008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Naming 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several ways to name the two angles.</a:t>
            </a:r>
            <a:endParaRPr lang="en-US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9800" y="2438400"/>
            <a:ext cx="4419600" cy="3471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" name="SMARTPenAnnotation119"/>
          <p:cNvSpPr/>
          <p:nvPr/>
        </p:nvSpPr>
        <p:spPr>
          <a:xfrm>
            <a:off x="4789258" y="4434839"/>
            <a:ext cx="365672" cy="400051"/>
          </a:xfrm>
          <a:custGeom>
            <a:avLst/>
            <a:gdLst/>
            <a:ahLst/>
            <a:cxnLst/>
            <a:rect l="0" t="0" r="0" b="0"/>
            <a:pathLst>
              <a:path w="365672" h="400051">
                <a:moveTo>
                  <a:pt x="319951" y="0"/>
                </a:moveTo>
                <a:lnTo>
                  <a:pt x="304043" y="0"/>
                </a:lnTo>
                <a:lnTo>
                  <a:pt x="300456" y="1270"/>
                </a:lnTo>
                <a:lnTo>
                  <a:pt x="293083" y="6069"/>
                </a:lnTo>
                <a:lnTo>
                  <a:pt x="281793" y="15909"/>
                </a:lnTo>
                <a:lnTo>
                  <a:pt x="275463" y="23307"/>
                </a:lnTo>
                <a:lnTo>
                  <a:pt x="258269" y="45072"/>
                </a:lnTo>
                <a:lnTo>
                  <a:pt x="227169" y="85886"/>
                </a:lnTo>
                <a:lnTo>
                  <a:pt x="217456" y="97898"/>
                </a:lnTo>
                <a:lnTo>
                  <a:pt x="208441" y="108445"/>
                </a:lnTo>
                <a:lnTo>
                  <a:pt x="192922" y="125668"/>
                </a:lnTo>
                <a:lnTo>
                  <a:pt x="181790" y="137556"/>
                </a:lnTo>
                <a:lnTo>
                  <a:pt x="177044" y="143774"/>
                </a:lnTo>
                <a:lnTo>
                  <a:pt x="172610" y="150460"/>
                </a:lnTo>
                <a:lnTo>
                  <a:pt x="168383" y="157457"/>
                </a:lnTo>
                <a:lnTo>
                  <a:pt x="161756" y="164662"/>
                </a:lnTo>
                <a:lnTo>
                  <a:pt x="153528" y="172004"/>
                </a:lnTo>
                <a:lnTo>
                  <a:pt x="144233" y="179440"/>
                </a:lnTo>
                <a:lnTo>
                  <a:pt x="136766" y="186937"/>
                </a:lnTo>
                <a:lnTo>
                  <a:pt x="130518" y="194475"/>
                </a:lnTo>
                <a:lnTo>
                  <a:pt x="125082" y="202040"/>
                </a:lnTo>
                <a:lnTo>
                  <a:pt x="105297" y="230891"/>
                </a:lnTo>
                <a:lnTo>
                  <a:pt x="83348" y="263569"/>
                </a:lnTo>
                <a:lnTo>
                  <a:pt x="75856" y="272233"/>
                </a:lnTo>
                <a:lnTo>
                  <a:pt x="68321" y="279279"/>
                </a:lnTo>
                <a:lnTo>
                  <a:pt x="60758" y="285246"/>
                </a:lnTo>
                <a:lnTo>
                  <a:pt x="54446" y="290494"/>
                </a:lnTo>
                <a:lnTo>
                  <a:pt x="44046" y="299712"/>
                </a:lnTo>
                <a:lnTo>
                  <a:pt x="35190" y="308042"/>
                </a:lnTo>
                <a:lnTo>
                  <a:pt x="31051" y="312042"/>
                </a:lnTo>
                <a:lnTo>
                  <a:pt x="28291" y="315978"/>
                </a:lnTo>
                <a:lnTo>
                  <a:pt x="25224" y="323738"/>
                </a:lnTo>
                <a:lnTo>
                  <a:pt x="17088" y="334807"/>
                </a:lnTo>
                <a:lnTo>
                  <a:pt x="7546" y="346924"/>
                </a:lnTo>
                <a:lnTo>
                  <a:pt x="3305" y="356542"/>
                </a:lnTo>
                <a:lnTo>
                  <a:pt x="917" y="363029"/>
                </a:lnTo>
                <a:lnTo>
                  <a:pt x="0" y="375362"/>
                </a:lnTo>
                <a:lnTo>
                  <a:pt x="1241" y="375971"/>
                </a:lnTo>
                <a:lnTo>
                  <a:pt x="6005" y="376649"/>
                </a:lnTo>
                <a:lnTo>
                  <a:pt x="9054" y="378099"/>
                </a:lnTo>
                <a:lnTo>
                  <a:pt x="19413" y="384939"/>
                </a:lnTo>
                <a:lnTo>
                  <a:pt x="26782" y="386984"/>
                </a:lnTo>
                <a:lnTo>
                  <a:pt x="38071" y="388135"/>
                </a:lnTo>
                <a:lnTo>
                  <a:pt x="55818" y="388405"/>
                </a:lnTo>
                <a:lnTo>
                  <a:pt x="341219" y="388620"/>
                </a:lnTo>
                <a:lnTo>
                  <a:pt x="346830" y="389890"/>
                </a:lnTo>
                <a:lnTo>
                  <a:pt x="351840" y="392007"/>
                </a:lnTo>
                <a:lnTo>
                  <a:pt x="365671" y="4000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20"/>
          <p:cNvSpPr/>
          <p:nvPr/>
        </p:nvSpPr>
        <p:spPr>
          <a:xfrm>
            <a:off x="5317211" y="4470997"/>
            <a:ext cx="329210" cy="260957"/>
          </a:xfrm>
          <a:custGeom>
            <a:avLst/>
            <a:gdLst/>
            <a:ahLst/>
            <a:cxnLst/>
            <a:rect l="0" t="0" r="0" b="0"/>
            <a:pathLst>
              <a:path w="329210" h="260957">
                <a:moveTo>
                  <a:pt x="203479" y="32422"/>
                </a:moveTo>
                <a:lnTo>
                  <a:pt x="193637" y="12740"/>
                </a:lnTo>
                <a:lnTo>
                  <a:pt x="192755" y="7588"/>
                </a:lnTo>
                <a:lnTo>
                  <a:pt x="192519" y="4436"/>
                </a:lnTo>
                <a:lnTo>
                  <a:pt x="191092" y="2335"/>
                </a:lnTo>
                <a:lnTo>
                  <a:pt x="188871" y="934"/>
                </a:lnTo>
                <a:lnTo>
                  <a:pt x="186120" y="0"/>
                </a:lnTo>
                <a:lnTo>
                  <a:pt x="183016" y="648"/>
                </a:lnTo>
                <a:lnTo>
                  <a:pt x="176181" y="4754"/>
                </a:lnTo>
                <a:lnTo>
                  <a:pt x="168910" y="7425"/>
                </a:lnTo>
                <a:lnTo>
                  <a:pt x="160174" y="9882"/>
                </a:lnTo>
                <a:lnTo>
                  <a:pt x="154289" y="12316"/>
                </a:lnTo>
                <a:lnTo>
                  <a:pt x="147825" y="15208"/>
                </a:lnTo>
                <a:lnTo>
                  <a:pt x="142247" y="18406"/>
                </a:lnTo>
                <a:lnTo>
                  <a:pt x="132661" y="25346"/>
                </a:lnTo>
                <a:lnTo>
                  <a:pt x="117394" y="36051"/>
                </a:lnTo>
                <a:lnTo>
                  <a:pt x="107989" y="42461"/>
                </a:lnTo>
                <a:lnTo>
                  <a:pt x="100449" y="48005"/>
                </a:lnTo>
                <a:lnTo>
                  <a:pt x="94152" y="52971"/>
                </a:lnTo>
                <a:lnTo>
                  <a:pt x="88684" y="57551"/>
                </a:lnTo>
                <a:lnTo>
                  <a:pt x="82499" y="61875"/>
                </a:lnTo>
                <a:lnTo>
                  <a:pt x="75836" y="66028"/>
                </a:lnTo>
                <a:lnTo>
                  <a:pt x="68853" y="70066"/>
                </a:lnTo>
                <a:lnTo>
                  <a:pt x="62928" y="75298"/>
                </a:lnTo>
                <a:lnTo>
                  <a:pt x="57708" y="81326"/>
                </a:lnTo>
                <a:lnTo>
                  <a:pt x="52958" y="87885"/>
                </a:lnTo>
                <a:lnTo>
                  <a:pt x="48521" y="93527"/>
                </a:lnTo>
                <a:lnTo>
                  <a:pt x="44294" y="98559"/>
                </a:lnTo>
                <a:lnTo>
                  <a:pt x="40205" y="103183"/>
                </a:lnTo>
                <a:lnTo>
                  <a:pt x="36210" y="111346"/>
                </a:lnTo>
                <a:lnTo>
                  <a:pt x="32276" y="121869"/>
                </a:lnTo>
                <a:lnTo>
                  <a:pt x="28384" y="133963"/>
                </a:lnTo>
                <a:lnTo>
                  <a:pt x="24519" y="143296"/>
                </a:lnTo>
                <a:lnTo>
                  <a:pt x="20672" y="150788"/>
                </a:lnTo>
                <a:lnTo>
                  <a:pt x="16837" y="157053"/>
                </a:lnTo>
                <a:lnTo>
                  <a:pt x="13011" y="163769"/>
                </a:lnTo>
                <a:lnTo>
                  <a:pt x="5373" y="178006"/>
                </a:lnTo>
                <a:lnTo>
                  <a:pt x="2828" y="184088"/>
                </a:lnTo>
                <a:lnTo>
                  <a:pt x="1132" y="189413"/>
                </a:lnTo>
                <a:lnTo>
                  <a:pt x="0" y="194233"/>
                </a:lnTo>
                <a:lnTo>
                  <a:pt x="517" y="201256"/>
                </a:lnTo>
                <a:lnTo>
                  <a:pt x="2131" y="209748"/>
                </a:lnTo>
                <a:lnTo>
                  <a:pt x="4476" y="219220"/>
                </a:lnTo>
                <a:lnTo>
                  <a:pt x="7311" y="226804"/>
                </a:lnTo>
                <a:lnTo>
                  <a:pt x="10470" y="233130"/>
                </a:lnTo>
                <a:lnTo>
                  <a:pt x="13846" y="238618"/>
                </a:lnTo>
                <a:lnTo>
                  <a:pt x="17367" y="243546"/>
                </a:lnTo>
                <a:lnTo>
                  <a:pt x="20984" y="248102"/>
                </a:lnTo>
                <a:lnTo>
                  <a:pt x="24666" y="252408"/>
                </a:lnTo>
                <a:lnTo>
                  <a:pt x="28390" y="255280"/>
                </a:lnTo>
                <a:lnTo>
                  <a:pt x="35914" y="258470"/>
                </a:lnTo>
                <a:lnTo>
                  <a:pt x="43492" y="259888"/>
                </a:lnTo>
                <a:lnTo>
                  <a:pt x="52364" y="260518"/>
                </a:lnTo>
                <a:lnTo>
                  <a:pt x="64773" y="260799"/>
                </a:lnTo>
                <a:lnTo>
                  <a:pt x="86039" y="260956"/>
                </a:lnTo>
                <a:lnTo>
                  <a:pt x="92166" y="259708"/>
                </a:lnTo>
                <a:lnTo>
                  <a:pt x="102360" y="254935"/>
                </a:lnTo>
                <a:lnTo>
                  <a:pt x="108126" y="253154"/>
                </a:lnTo>
                <a:lnTo>
                  <a:pt x="114510" y="251967"/>
                </a:lnTo>
                <a:lnTo>
                  <a:pt x="121307" y="251175"/>
                </a:lnTo>
                <a:lnTo>
                  <a:pt x="128377" y="249378"/>
                </a:lnTo>
                <a:lnTo>
                  <a:pt x="135631" y="246909"/>
                </a:lnTo>
                <a:lnTo>
                  <a:pt x="143007" y="243993"/>
                </a:lnTo>
                <a:lnTo>
                  <a:pt x="150464" y="240780"/>
                </a:lnTo>
                <a:lnTo>
                  <a:pt x="165523" y="233822"/>
                </a:lnTo>
                <a:lnTo>
                  <a:pt x="173095" y="231459"/>
                </a:lnTo>
                <a:lnTo>
                  <a:pt x="180683" y="229883"/>
                </a:lnTo>
                <a:lnTo>
                  <a:pt x="188282" y="228833"/>
                </a:lnTo>
                <a:lnTo>
                  <a:pt x="194617" y="226863"/>
                </a:lnTo>
                <a:lnTo>
                  <a:pt x="200111" y="224279"/>
                </a:lnTo>
                <a:lnTo>
                  <a:pt x="205044" y="221287"/>
                </a:lnTo>
                <a:lnTo>
                  <a:pt x="213412" y="216752"/>
                </a:lnTo>
                <a:lnTo>
                  <a:pt x="236257" y="204940"/>
                </a:lnTo>
                <a:lnTo>
                  <a:pt x="248191" y="199504"/>
                </a:lnTo>
                <a:lnTo>
                  <a:pt x="259957" y="194610"/>
                </a:lnTo>
                <a:lnTo>
                  <a:pt x="271611" y="190078"/>
                </a:lnTo>
                <a:lnTo>
                  <a:pt x="280650" y="187056"/>
                </a:lnTo>
                <a:lnTo>
                  <a:pt x="287946" y="185042"/>
                </a:lnTo>
                <a:lnTo>
                  <a:pt x="294080" y="183698"/>
                </a:lnTo>
                <a:lnTo>
                  <a:pt x="300710" y="181533"/>
                </a:lnTo>
                <a:lnTo>
                  <a:pt x="307670" y="178819"/>
                </a:lnTo>
                <a:lnTo>
                  <a:pt x="329209" y="16958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21"/>
          <p:cNvSpPr/>
          <p:nvPr/>
        </p:nvSpPr>
        <p:spPr>
          <a:xfrm>
            <a:off x="5726429" y="4400550"/>
            <a:ext cx="68581" cy="331470"/>
          </a:xfrm>
          <a:custGeom>
            <a:avLst/>
            <a:gdLst/>
            <a:ahLst/>
            <a:cxnLst/>
            <a:rect l="0" t="0" r="0" b="0"/>
            <a:pathLst>
              <a:path w="68581" h="331470">
                <a:moveTo>
                  <a:pt x="0" y="0"/>
                </a:moveTo>
                <a:lnTo>
                  <a:pt x="0" y="12135"/>
                </a:lnTo>
                <a:lnTo>
                  <a:pt x="1271" y="20790"/>
                </a:lnTo>
                <a:lnTo>
                  <a:pt x="3387" y="31640"/>
                </a:lnTo>
                <a:lnTo>
                  <a:pt x="6068" y="43953"/>
                </a:lnTo>
                <a:lnTo>
                  <a:pt x="7855" y="54702"/>
                </a:lnTo>
                <a:lnTo>
                  <a:pt x="9048" y="64408"/>
                </a:lnTo>
                <a:lnTo>
                  <a:pt x="9842" y="73418"/>
                </a:lnTo>
                <a:lnTo>
                  <a:pt x="11642" y="81965"/>
                </a:lnTo>
                <a:lnTo>
                  <a:pt x="14111" y="90203"/>
                </a:lnTo>
                <a:lnTo>
                  <a:pt x="17028" y="98235"/>
                </a:lnTo>
                <a:lnTo>
                  <a:pt x="18972" y="106130"/>
                </a:lnTo>
                <a:lnTo>
                  <a:pt x="20268" y="113933"/>
                </a:lnTo>
                <a:lnTo>
                  <a:pt x="21132" y="121675"/>
                </a:lnTo>
                <a:lnTo>
                  <a:pt x="22978" y="129376"/>
                </a:lnTo>
                <a:lnTo>
                  <a:pt x="25479" y="137051"/>
                </a:lnTo>
                <a:lnTo>
                  <a:pt x="28417" y="144707"/>
                </a:lnTo>
                <a:lnTo>
                  <a:pt x="30374" y="152351"/>
                </a:lnTo>
                <a:lnTo>
                  <a:pt x="31680" y="159987"/>
                </a:lnTo>
                <a:lnTo>
                  <a:pt x="32550" y="167618"/>
                </a:lnTo>
                <a:lnTo>
                  <a:pt x="36904" y="196417"/>
                </a:lnTo>
                <a:lnTo>
                  <a:pt x="39843" y="214764"/>
                </a:lnTo>
                <a:lnTo>
                  <a:pt x="43072" y="230806"/>
                </a:lnTo>
                <a:lnTo>
                  <a:pt x="46495" y="245310"/>
                </a:lnTo>
                <a:lnTo>
                  <a:pt x="50047" y="258790"/>
                </a:lnTo>
                <a:lnTo>
                  <a:pt x="52415" y="270316"/>
                </a:lnTo>
                <a:lnTo>
                  <a:pt x="53993" y="280541"/>
                </a:lnTo>
                <a:lnTo>
                  <a:pt x="55046" y="289897"/>
                </a:lnTo>
                <a:lnTo>
                  <a:pt x="57017" y="297404"/>
                </a:lnTo>
                <a:lnTo>
                  <a:pt x="59602" y="303679"/>
                </a:lnTo>
                <a:lnTo>
                  <a:pt x="62595" y="309133"/>
                </a:lnTo>
                <a:lnTo>
                  <a:pt x="64590" y="314038"/>
                </a:lnTo>
                <a:lnTo>
                  <a:pt x="65920" y="318579"/>
                </a:lnTo>
                <a:lnTo>
                  <a:pt x="68580" y="33146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22"/>
          <p:cNvSpPr/>
          <p:nvPr/>
        </p:nvSpPr>
        <p:spPr>
          <a:xfrm>
            <a:off x="5692140" y="4297902"/>
            <a:ext cx="354132" cy="500284"/>
          </a:xfrm>
          <a:custGeom>
            <a:avLst/>
            <a:gdLst/>
            <a:ahLst/>
            <a:cxnLst/>
            <a:rect l="0" t="0" r="0" b="0"/>
            <a:pathLst>
              <a:path w="354132" h="500284">
                <a:moveTo>
                  <a:pt x="0" y="102648"/>
                </a:moveTo>
                <a:lnTo>
                  <a:pt x="0" y="90512"/>
                </a:lnTo>
                <a:lnTo>
                  <a:pt x="1269" y="86937"/>
                </a:lnTo>
                <a:lnTo>
                  <a:pt x="3386" y="84554"/>
                </a:lnTo>
                <a:lnTo>
                  <a:pt x="9125" y="80636"/>
                </a:lnTo>
                <a:lnTo>
                  <a:pt x="15908" y="74661"/>
                </a:lnTo>
                <a:lnTo>
                  <a:pt x="26544" y="67772"/>
                </a:lnTo>
                <a:lnTo>
                  <a:pt x="32936" y="64157"/>
                </a:lnTo>
                <a:lnTo>
                  <a:pt x="42277" y="57937"/>
                </a:lnTo>
                <a:lnTo>
                  <a:pt x="66203" y="40866"/>
                </a:lnTo>
                <a:lnTo>
                  <a:pt x="77155" y="33520"/>
                </a:lnTo>
                <a:lnTo>
                  <a:pt x="86997" y="27353"/>
                </a:lnTo>
                <a:lnTo>
                  <a:pt x="96098" y="21971"/>
                </a:lnTo>
                <a:lnTo>
                  <a:pt x="105975" y="17113"/>
                </a:lnTo>
                <a:lnTo>
                  <a:pt x="116370" y="12605"/>
                </a:lnTo>
                <a:lnTo>
                  <a:pt x="127109" y="8329"/>
                </a:lnTo>
                <a:lnTo>
                  <a:pt x="136810" y="5479"/>
                </a:lnTo>
                <a:lnTo>
                  <a:pt x="145816" y="3578"/>
                </a:lnTo>
                <a:lnTo>
                  <a:pt x="154361" y="2311"/>
                </a:lnTo>
                <a:lnTo>
                  <a:pt x="163867" y="1467"/>
                </a:lnTo>
                <a:lnTo>
                  <a:pt x="174015" y="904"/>
                </a:lnTo>
                <a:lnTo>
                  <a:pt x="199726" y="111"/>
                </a:lnTo>
                <a:lnTo>
                  <a:pt x="205541" y="0"/>
                </a:lnTo>
                <a:lnTo>
                  <a:pt x="210687" y="1196"/>
                </a:lnTo>
                <a:lnTo>
                  <a:pt x="219792" y="5911"/>
                </a:lnTo>
                <a:lnTo>
                  <a:pt x="228071" y="12240"/>
                </a:lnTo>
                <a:lnTo>
                  <a:pt x="235985" y="19286"/>
                </a:lnTo>
                <a:lnTo>
                  <a:pt x="243735" y="26652"/>
                </a:lnTo>
                <a:lnTo>
                  <a:pt x="245040" y="31663"/>
                </a:lnTo>
                <a:lnTo>
                  <a:pt x="244640" y="37545"/>
                </a:lnTo>
                <a:lnTo>
                  <a:pt x="240809" y="50853"/>
                </a:lnTo>
                <a:lnTo>
                  <a:pt x="234873" y="65234"/>
                </a:lnTo>
                <a:lnTo>
                  <a:pt x="230242" y="77705"/>
                </a:lnTo>
                <a:lnTo>
                  <a:pt x="218323" y="111882"/>
                </a:lnTo>
                <a:lnTo>
                  <a:pt x="211588" y="126584"/>
                </a:lnTo>
                <a:lnTo>
                  <a:pt x="204558" y="138925"/>
                </a:lnTo>
                <a:lnTo>
                  <a:pt x="197332" y="149693"/>
                </a:lnTo>
                <a:lnTo>
                  <a:pt x="191245" y="160680"/>
                </a:lnTo>
                <a:lnTo>
                  <a:pt x="185916" y="171816"/>
                </a:lnTo>
                <a:lnTo>
                  <a:pt x="181094" y="183050"/>
                </a:lnTo>
                <a:lnTo>
                  <a:pt x="175339" y="193079"/>
                </a:lnTo>
                <a:lnTo>
                  <a:pt x="168963" y="202305"/>
                </a:lnTo>
                <a:lnTo>
                  <a:pt x="162172" y="210996"/>
                </a:lnTo>
                <a:lnTo>
                  <a:pt x="155104" y="219330"/>
                </a:lnTo>
                <a:lnTo>
                  <a:pt x="147853" y="227426"/>
                </a:lnTo>
                <a:lnTo>
                  <a:pt x="140478" y="235363"/>
                </a:lnTo>
                <a:lnTo>
                  <a:pt x="134292" y="243194"/>
                </a:lnTo>
                <a:lnTo>
                  <a:pt x="119518" y="265082"/>
                </a:lnTo>
                <a:lnTo>
                  <a:pt x="111115" y="275594"/>
                </a:lnTo>
                <a:lnTo>
                  <a:pt x="103593" y="284655"/>
                </a:lnTo>
                <a:lnTo>
                  <a:pt x="113351" y="278367"/>
                </a:lnTo>
                <a:lnTo>
                  <a:pt x="121287" y="273134"/>
                </a:lnTo>
                <a:lnTo>
                  <a:pt x="127848" y="268375"/>
                </a:lnTo>
                <a:lnTo>
                  <a:pt x="138525" y="259701"/>
                </a:lnTo>
                <a:lnTo>
                  <a:pt x="144420" y="255610"/>
                </a:lnTo>
                <a:lnTo>
                  <a:pt x="150890" y="251612"/>
                </a:lnTo>
                <a:lnTo>
                  <a:pt x="157743" y="247677"/>
                </a:lnTo>
                <a:lnTo>
                  <a:pt x="172131" y="239919"/>
                </a:lnTo>
                <a:lnTo>
                  <a:pt x="179524" y="236072"/>
                </a:lnTo>
                <a:lnTo>
                  <a:pt x="186993" y="233507"/>
                </a:lnTo>
                <a:lnTo>
                  <a:pt x="194512" y="231797"/>
                </a:lnTo>
                <a:lnTo>
                  <a:pt x="202064" y="230657"/>
                </a:lnTo>
                <a:lnTo>
                  <a:pt x="209639" y="228627"/>
                </a:lnTo>
                <a:lnTo>
                  <a:pt x="217229" y="226004"/>
                </a:lnTo>
                <a:lnTo>
                  <a:pt x="224829" y="222985"/>
                </a:lnTo>
                <a:lnTo>
                  <a:pt x="232437" y="220972"/>
                </a:lnTo>
                <a:lnTo>
                  <a:pt x="240048" y="219631"/>
                </a:lnTo>
                <a:lnTo>
                  <a:pt x="247662" y="218737"/>
                </a:lnTo>
                <a:lnTo>
                  <a:pt x="254007" y="216870"/>
                </a:lnTo>
                <a:lnTo>
                  <a:pt x="264445" y="211410"/>
                </a:lnTo>
                <a:lnTo>
                  <a:pt x="270277" y="209446"/>
                </a:lnTo>
                <a:lnTo>
                  <a:pt x="276704" y="208136"/>
                </a:lnTo>
                <a:lnTo>
                  <a:pt x="283530" y="207263"/>
                </a:lnTo>
                <a:lnTo>
                  <a:pt x="289349" y="207952"/>
                </a:lnTo>
                <a:lnTo>
                  <a:pt x="294500" y="209680"/>
                </a:lnTo>
                <a:lnTo>
                  <a:pt x="303608" y="213717"/>
                </a:lnTo>
                <a:lnTo>
                  <a:pt x="311890" y="215512"/>
                </a:lnTo>
                <a:lnTo>
                  <a:pt x="319805" y="219696"/>
                </a:lnTo>
                <a:lnTo>
                  <a:pt x="327555" y="225789"/>
                </a:lnTo>
                <a:lnTo>
                  <a:pt x="335233" y="232731"/>
                </a:lnTo>
                <a:lnTo>
                  <a:pt x="342879" y="240049"/>
                </a:lnTo>
                <a:lnTo>
                  <a:pt x="346696" y="243778"/>
                </a:lnTo>
                <a:lnTo>
                  <a:pt x="349240" y="248805"/>
                </a:lnTo>
                <a:lnTo>
                  <a:pt x="352068" y="261163"/>
                </a:lnTo>
                <a:lnTo>
                  <a:pt x="353659" y="276333"/>
                </a:lnTo>
                <a:lnTo>
                  <a:pt x="354032" y="288214"/>
                </a:lnTo>
                <a:lnTo>
                  <a:pt x="354131" y="294939"/>
                </a:lnTo>
                <a:lnTo>
                  <a:pt x="351658" y="304501"/>
                </a:lnTo>
                <a:lnTo>
                  <a:pt x="347468" y="315957"/>
                </a:lnTo>
                <a:lnTo>
                  <a:pt x="342135" y="328674"/>
                </a:lnTo>
                <a:lnTo>
                  <a:pt x="332823" y="349577"/>
                </a:lnTo>
                <a:lnTo>
                  <a:pt x="320441" y="375625"/>
                </a:lnTo>
                <a:lnTo>
                  <a:pt x="316497" y="383692"/>
                </a:lnTo>
                <a:lnTo>
                  <a:pt x="311328" y="391611"/>
                </a:lnTo>
                <a:lnTo>
                  <a:pt x="305342" y="399430"/>
                </a:lnTo>
                <a:lnTo>
                  <a:pt x="298810" y="407182"/>
                </a:lnTo>
                <a:lnTo>
                  <a:pt x="291917" y="414890"/>
                </a:lnTo>
                <a:lnTo>
                  <a:pt x="277484" y="430229"/>
                </a:lnTo>
                <a:lnTo>
                  <a:pt x="270079" y="436605"/>
                </a:lnTo>
                <a:lnTo>
                  <a:pt x="262603" y="442126"/>
                </a:lnTo>
                <a:lnTo>
                  <a:pt x="255079" y="447076"/>
                </a:lnTo>
                <a:lnTo>
                  <a:pt x="247522" y="452917"/>
                </a:lnTo>
                <a:lnTo>
                  <a:pt x="239944" y="459351"/>
                </a:lnTo>
                <a:lnTo>
                  <a:pt x="232353" y="466180"/>
                </a:lnTo>
                <a:lnTo>
                  <a:pt x="223482" y="472002"/>
                </a:lnTo>
                <a:lnTo>
                  <a:pt x="213758" y="477154"/>
                </a:lnTo>
                <a:lnTo>
                  <a:pt x="203465" y="481858"/>
                </a:lnTo>
                <a:lnTo>
                  <a:pt x="195333" y="486265"/>
                </a:lnTo>
                <a:lnTo>
                  <a:pt x="188642" y="490472"/>
                </a:lnTo>
                <a:lnTo>
                  <a:pt x="177821" y="497264"/>
                </a:lnTo>
                <a:lnTo>
                  <a:pt x="168778" y="500283"/>
                </a:lnTo>
                <a:lnTo>
                  <a:pt x="164588" y="499817"/>
                </a:lnTo>
                <a:lnTo>
                  <a:pt x="160525" y="498237"/>
                </a:lnTo>
                <a:lnTo>
                  <a:pt x="156547" y="495914"/>
                </a:lnTo>
                <a:lnTo>
                  <a:pt x="148739" y="493333"/>
                </a:lnTo>
                <a:lnTo>
                  <a:pt x="139447" y="491675"/>
                </a:lnTo>
                <a:lnTo>
                  <a:pt x="128414" y="482274"/>
                </a:lnTo>
                <a:lnTo>
                  <a:pt x="125730" y="4798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23"/>
          <p:cNvSpPr/>
          <p:nvPr/>
        </p:nvSpPr>
        <p:spPr>
          <a:xfrm>
            <a:off x="6103620" y="4309109"/>
            <a:ext cx="68581" cy="480061"/>
          </a:xfrm>
          <a:custGeom>
            <a:avLst/>
            <a:gdLst/>
            <a:ahLst/>
            <a:cxnLst/>
            <a:rect l="0" t="0" r="0" b="0"/>
            <a:pathLst>
              <a:path w="68581" h="480061">
                <a:moveTo>
                  <a:pt x="0" y="0"/>
                </a:moveTo>
                <a:lnTo>
                  <a:pt x="0" y="6069"/>
                </a:lnTo>
                <a:lnTo>
                  <a:pt x="1270" y="12936"/>
                </a:lnTo>
                <a:lnTo>
                  <a:pt x="6067" y="34113"/>
                </a:lnTo>
                <a:lnTo>
                  <a:pt x="9125" y="44332"/>
                </a:lnTo>
                <a:lnTo>
                  <a:pt x="12433" y="53685"/>
                </a:lnTo>
                <a:lnTo>
                  <a:pt x="15908" y="62460"/>
                </a:lnTo>
                <a:lnTo>
                  <a:pt x="19495" y="74660"/>
                </a:lnTo>
                <a:lnTo>
                  <a:pt x="23157" y="89144"/>
                </a:lnTo>
                <a:lnTo>
                  <a:pt x="26867" y="105149"/>
                </a:lnTo>
                <a:lnTo>
                  <a:pt x="29342" y="119629"/>
                </a:lnTo>
                <a:lnTo>
                  <a:pt x="30991" y="133093"/>
                </a:lnTo>
                <a:lnTo>
                  <a:pt x="32091" y="145879"/>
                </a:lnTo>
                <a:lnTo>
                  <a:pt x="39706" y="267026"/>
                </a:lnTo>
                <a:lnTo>
                  <a:pt x="42981" y="302478"/>
                </a:lnTo>
                <a:lnTo>
                  <a:pt x="46433" y="328652"/>
                </a:lnTo>
                <a:lnTo>
                  <a:pt x="50005" y="348641"/>
                </a:lnTo>
                <a:lnTo>
                  <a:pt x="52387" y="367047"/>
                </a:lnTo>
                <a:lnTo>
                  <a:pt x="53975" y="384399"/>
                </a:lnTo>
                <a:lnTo>
                  <a:pt x="55738" y="414684"/>
                </a:lnTo>
                <a:lnTo>
                  <a:pt x="56522" y="436611"/>
                </a:lnTo>
                <a:lnTo>
                  <a:pt x="58001" y="446014"/>
                </a:lnTo>
                <a:lnTo>
                  <a:pt x="60258" y="454823"/>
                </a:lnTo>
                <a:lnTo>
                  <a:pt x="68580" y="4800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24"/>
          <p:cNvSpPr/>
          <p:nvPr/>
        </p:nvSpPr>
        <p:spPr>
          <a:xfrm>
            <a:off x="5989320" y="4297835"/>
            <a:ext cx="456624" cy="468475"/>
          </a:xfrm>
          <a:custGeom>
            <a:avLst/>
            <a:gdLst/>
            <a:ahLst/>
            <a:cxnLst/>
            <a:rect l="0" t="0" r="0" b="0"/>
            <a:pathLst>
              <a:path w="456624" h="468475">
                <a:moveTo>
                  <a:pt x="0" y="79854"/>
                </a:moveTo>
                <a:lnTo>
                  <a:pt x="9841" y="60172"/>
                </a:lnTo>
                <a:lnTo>
                  <a:pt x="20241" y="48497"/>
                </a:lnTo>
                <a:lnTo>
                  <a:pt x="27199" y="41364"/>
                </a:lnTo>
                <a:lnTo>
                  <a:pt x="32102" y="38954"/>
                </a:lnTo>
                <a:lnTo>
                  <a:pt x="51139" y="34293"/>
                </a:lnTo>
                <a:lnTo>
                  <a:pt x="58222" y="31700"/>
                </a:lnTo>
                <a:lnTo>
                  <a:pt x="65486" y="28701"/>
                </a:lnTo>
                <a:lnTo>
                  <a:pt x="72866" y="25432"/>
                </a:lnTo>
                <a:lnTo>
                  <a:pt x="87842" y="18413"/>
                </a:lnTo>
                <a:lnTo>
                  <a:pt x="96661" y="16034"/>
                </a:lnTo>
                <a:lnTo>
                  <a:pt x="106350" y="14447"/>
                </a:lnTo>
                <a:lnTo>
                  <a:pt x="116620" y="13390"/>
                </a:lnTo>
                <a:lnTo>
                  <a:pt x="148351" y="8828"/>
                </a:lnTo>
                <a:lnTo>
                  <a:pt x="167480" y="5834"/>
                </a:lnTo>
                <a:lnTo>
                  <a:pt x="182773" y="3837"/>
                </a:lnTo>
                <a:lnTo>
                  <a:pt x="195509" y="2506"/>
                </a:lnTo>
                <a:lnTo>
                  <a:pt x="206539" y="1619"/>
                </a:lnTo>
                <a:lnTo>
                  <a:pt x="217703" y="1028"/>
                </a:lnTo>
                <a:lnTo>
                  <a:pt x="240267" y="370"/>
                </a:lnTo>
                <a:lnTo>
                  <a:pt x="274390" y="0"/>
                </a:lnTo>
                <a:lnTo>
                  <a:pt x="285796" y="1218"/>
                </a:lnTo>
                <a:lnTo>
                  <a:pt x="297211" y="3300"/>
                </a:lnTo>
                <a:lnTo>
                  <a:pt x="308630" y="5958"/>
                </a:lnTo>
                <a:lnTo>
                  <a:pt x="320053" y="9000"/>
                </a:lnTo>
                <a:lnTo>
                  <a:pt x="342906" y="15767"/>
                </a:lnTo>
                <a:lnTo>
                  <a:pt x="353064" y="19349"/>
                </a:lnTo>
                <a:lnTo>
                  <a:pt x="362376" y="23008"/>
                </a:lnTo>
                <a:lnTo>
                  <a:pt x="371123" y="26717"/>
                </a:lnTo>
                <a:lnTo>
                  <a:pt x="387617" y="34224"/>
                </a:lnTo>
                <a:lnTo>
                  <a:pt x="395571" y="38004"/>
                </a:lnTo>
                <a:lnTo>
                  <a:pt x="402144" y="43064"/>
                </a:lnTo>
                <a:lnTo>
                  <a:pt x="412834" y="55460"/>
                </a:lnTo>
                <a:lnTo>
                  <a:pt x="425205" y="69436"/>
                </a:lnTo>
                <a:lnTo>
                  <a:pt x="432060" y="76718"/>
                </a:lnTo>
                <a:lnTo>
                  <a:pt x="436630" y="84114"/>
                </a:lnTo>
                <a:lnTo>
                  <a:pt x="439676" y="91584"/>
                </a:lnTo>
                <a:lnTo>
                  <a:pt x="441707" y="99104"/>
                </a:lnTo>
                <a:lnTo>
                  <a:pt x="447351" y="117620"/>
                </a:lnTo>
                <a:lnTo>
                  <a:pt x="450634" y="127891"/>
                </a:lnTo>
                <a:lnTo>
                  <a:pt x="452822" y="137279"/>
                </a:lnTo>
                <a:lnTo>
                  <a:pt x="454281" y="146077"/>
                </a:lnTo>
                <a:lnTo>
                  <a:pt x="455254" y="154483"/>
                </a:lnTo>
                <a:lnTo>
                  <a:pt x="455902" y="162627"/>
                </a:lnTo>
                <a:lnTo>
                  <a:pt x="456335" y="170596"/>
                </a:lnTo>
                <a:lnTo>
                  <a:pt x="456623" y="178449"/>
                </a:lnTo>
                <a:lnTo>
                  <a:pt x="455545" y="187494"/>
                </a:lnTo>
                <a:lnTo>
                  <a:pt x="453556" y="197334"/>
                </a:lnTo>
                <a:lnTo>
                  <a:pt x="450961" y="207705"/>
                </a:lnTo>
                <a:lnTo>
                  <a:pt x="446690" y="220968"/>
                </a:lnTo>
                <a:lnTo>
                  <a:pt x="441304" y="236160"/>
                </a:lnTo>
                <a:lnTo>
                  <a:pt x="435172" y="252638"/>
                </a:lnTo>
                <a:lnTo>
                  <a:pt x="429814" y="266163"/>
                </a:lnTo>
                <a:lnTo>
                  <a:pt x="424973" y="277720"/>
                </a:lnTo>
                <a:lnTo>
                  <a:pt x="420475" y="287965"/>
                </a:lnTo>
                <a:lnTo>
                  <a:pt x="408704" y="312895"/>
                </a:lnTo>
                <a:lnTo>
                  <a:pt x="402010" y="326655"/>
                </a:lnTo>
                <a:lnTo>
                  <a:pt x="395006" y="337098"/>
                </a:lnTo>
                <a:lnTo>
                  <a:pt x="387798" y="345330"/>
                </a:lnTo>
                <a:lnTo>
                  <a:pt x="374284" y="359133"/>
                </a:lnTo>
                <a:lnTo>
                  <a:pt x="364045" y="373735"/>
                </a:lnTo>
                <a:lnTo>
                  <a:pt x="356996" y="382455"/>
                </a:lnTo>
                <a:lnTo>
                  <a:pt x="348488" y="392078"/>
                </a:lnTo>
                <a:lnTo>
                  <a:pt x="339004" y="402304"/>
                </a:lnTo>
                <a:lnTo>
                  <a:pt x="328873" y="411661"/>
                </a:lnTo>
                <a:lnTo>
                  <a:pt x="318308" y="420439"/>
                </a:lnTo>
                <a:lnTo>
                  <a:pt x="307456" y="428830"/>
                </a:lnTo>
                <a:lnTo>
                  <a:pt x="297680" y="435695"/>
                </a:lnTo>
                <a:lnTo>
                  <a:pt x="288624" y="441541"/>
                </a:lnTo>
                <a:lnTo>
                  <a:pt x="280045" y="446709"/>
                </a:lnTo>
                <a:lnTo>
                  <a:pt x="271786" y="451424"/>
                </a:lnTo>
                <a:lnTo>
                  <a:pt x="244713" y="465978"/>
                </a:lnTo>
                <a:lnTo>
                  <a:pt x="235338" y="467365"/>
                </a:lnTo>
                <a:lnTo>
                  <a:pt x="217169" y="46847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25"/>
          <p:cNvSpPr/>
          <p:nvPr/>
        </p:nvSpPr>
        <p:spPr>
          <a:xfrm>
            <a:off x="5052225" y="3120389"/>
            <a:ext cx="468466" cy="388466"/>
          </a:xfrm>
          <a:custGeom>
            <a:avLst/>
            <a:gdLst/>
            <a:ahLst/>
            <a:cxnLst/>
            <a:rect l="0" t="0" r="0" b="0"/>
            <a:pathLst>
              <a:path w="468466" h="388466">
                <a:moveTo>
                  <a:pt x="319875" y="0"/>
                </a:moveTo>
                <a:lnTo>
                  <a:pt x="300192" y="9842"/>
                </a:lnTo>
                <a:lnTo>
                  <a:pt x="295040" y="17498"/>
                </a:lnTo>
                <a:lnTo>
                  <a:pt x="288517" y="28097"/>
                </a:lnTo>
                <a:lnTo>
                  <a:pt x="281385" y="37041"/>
                </a:lnTo>
                <a:lnTo>
                  <a:pt x="277705" y="39934"/>
                </a:lnTo>
                <a:lnTo>
                  <a:pt x="273982" y="41863"/>
                </a:lnTo>
                <a:lnTo>
                  <a:pt x="270229" y="43149"/>
                </a:lnTo>
                <a:lnTo>
                  <a:pt x="262673" y="47964"/>
                </a:lnTo>
                <a:lnTo>
                  <a:pt x="258880" y="51026"/>
                </a:lnTo>
                <a:lnTo>
                  <a:pt x="253811" y="56878"/>
                </a:lnTo>
                <a:lnTo>
                  <a:pt x="247892" y="64589"/>
                </a:lnTo>
                <a:lnTo>
                  <a:pt x="241406" y="73539"/>
                </a:lnTo>
                <a:lnTo>
                  <a:pt x="234542" y="82046"/>
                </a:lnTo>
                <a:lnTo>
                  <a:pt x="227426" y="90258"/>
                </a:lnTo>
                <a:lnTo>
                  <a:pt x="220143" y="98272"/>
                </a:lnTo>
                <a:lnTo>
                  <a:pt x="198502" y="120724"/>
                </a:lnTo>
                <a:lnTo>
                  <a:pt x="185620" y="133822"/>
                </a:lnTo>
                <a:lnTo>
                  <a:pt x="175762" y="145095"/>
                </a:lnTo>
                <a:lnTo>
                  <a:pt x="167919" y="155150"/>
                </a:lnTo>
                <a:lnTo>
                  <a:pt x="161421" y="164394"/>
                </a:lnTo>
                <a:lnTo>
                  <a:pt x="154549" y="173096"/>
                </a:lnTo>
                <a:lnTo>
                  <a:pt x="147428" y="181437"/>
                </a:lnTo>
                <a:lnTo>
                  <a:pt x="140140" y="189538"/>
                </a:lnTo>
                <a:lnTo>
                  <a:pt x="125269" y="205313"/>
                </a:lnTo>
                <a:lnTo>
                  <a:pt x="117748" y="213075"/>
                </a:lnTo>
                <a:lnTo>
                  <a:pt x="110193" y="222060"/>
                </a:lnTo>
                <a:lnTo>
                  <a:pt x="102617" y="231861"/>
                </a:lnTo>
                <a:lnTo>
                  <a:pt x="95026" y="242204"/>
                </a:lnTo>
                <a:lnTo>
                  <a:pt x="87426" y="250369"/>
                </a:lnTo>
                <a:lnTo>
                  <a:pt x="79819" y="257083"/>
                </a:lnTo>
                <a:lnTo>
                  <a:pt x="67133" y="267929"/>
                </a:lnTo>
                <a:lnTo>
                  <a:pt x="63750" y="272600"/>
                </a:lnTo>
                <a:lnTo>
                  <a:pt x="58721" y="281176"/>
                </a:lnTo>
                <a:lnTo>
                  <a:pt x="48750" y="293144"/>
                </a:lnTo>
                <a:lnTo>
                  <a:pt x="41472" y="300890"/>
                </a:lnTo>
                <a:lnTo>
                  <a:pt x="39023" y="304733"/>
                </a:lnTo>
                <a:lnTo>
                  <a:pt x="36301" y="312391"/>
                </a:lnTo>
                <a:lnTo>
                  <a:pt x="28319" y="323414"/>
                </a:lnTo>
                <a:lnTo>
                  <a:pt x="18844" y="335510"/>
                </a:lnTo>
                <a:lnTo>
                  <a:pt x="14633" y="345119"/>
                </a:lnTo>
                <a:lnTo>
                  <a:pt x="12241" y="348189"/>
                </a:lnTo>
                <a:lnTo>
                  <a:pt x="9375" y="350236"/>
                </a:lnTo>
                <a:lnTo>
                  <a:pt x="6195" y="351601"/>
                </a:lnTo>
                <a:lnTo>
                  <a:pt x="4075" y="353781"/>
                </a:lnTo>
                <a:lnTo>
                  <a:pt x="2661" y="356504"/>
                </a:lnTo>
                <a:lnTo>
                  <a:pt x="1091" y="362916"/>
                </a:lnTo>
                <a:lnTo>
                  <a:pt x="83" y="373994"/>
                </a:lnTo>
                <a:lnTo>
                  <a:pt x="0" y="375060"/>
                </a:lnTo>
                <a:lnTo>
                  <a:pt x="3295" y="379630"/>
                </a:lnTo>
                <a:lnTo>
                  <a:pt x="5951" y="382627"/>
                </a:lnTo>
                <a:lnTo>
                  <a:pt x="8992" y="384625"/>
                </a:lnTo>
                <a:lnTo>
                  <a:pt x="15758" y="386844"/>
                </a:lnTo>
                <a:lnTo>
                  <a:pt x="29772" y="387831"/>
                </a:lnTo>
                <a:lnTo>
                  <a:pt x="47430" y="388270"/>
                </a:lnTo>
                <a:lnTo>
                  <a:pt x="63744" y="388465"/>
                </a:lnTo>
                <a:lnTo>
                  <a:pt x="70381" y="387246"/>
                </a:lnTo>
                <a:lnTo>
                  <a:pt x="81142" y="382506"/>
                </a:lnTo>
                <a:lnTo>
                  <a:pt x="93545" y="379553"/>
                </a:lnTo>
                <a:lnTo>
                  <a:pt x="107524" y="376971"/>
                </a:lnTo>
                <a:lnTo>
                  <a:pt x="114807" y="374504"/>
                </a:lnTo>
                <a:lnTo>
                  <a:pt x="122203" y="371590"/>
                </a:lnTo>
                <a:lnTo>
                  <a:pt x="129674" y="369646"/>
                </a:lnTo>
                <a:lnTo>
                  <a:pt x="137194" y="368351"/>
                </a:lnTo>
                <a:lnTo>
                  <a:pt x="144747" y="367488"/>
                </a:lnTo>
                <a:lnTo>
                  <a:pt x="152323" y="365642"/>
                </a:lnTo>
                <a:lnTo>
                  <a:pt x="159914" y="363142"/>
                </a:lnTo>
                <a:lnTo>
                  <a:pt x="167514" y="360205"/>
                </a:lnTo>
                <a:lnTo>
                  <a:pt x="175121" y="358247"/>
                </a:lnTo>
                <a:lnTo>
                  <a:pt x="182732" y="356941"/>
                </a:lnTo>
                <a:lnTo>
                  <a:pt x="190346" y="356071"/>
                </a:lnTo>
                <a:lnTo>
                  <a:pt x="197962" y="354221"/>
                </a:lnTo>
                <a:lnTo>
                  <a:pt x="205580" y="351718"/>
                </a:lnTo>
                <a:lnTo>
                  <a:pt x="213198" y="348778"/>
                </a:lnTo>
                <a:lnTo>
                  <a:pt x="223357" y="345549"/>
                </a:lnTo>
                <a:lnTo>
                  <a:pt x="248191" y="338575"/>
                </a:lnTo>
                <a:lnTo>
                  <a:pt x="260656" y="336206"/>
                </a:lnTo>
                <a:lnTo>
                  <a:pt x="272775" y="334628"/>
                </a:lnTo>
                <a:lnTo>
                  <a:pt x="284665" y="333575"/>
                </a:lnTo>
                <a:lnTo>
                  <a:pt x="295131" y="332874"/>
                </a:lnTo>
                <a:lnTo>
                  <a:pt x="313535" y="332094"/>
                </a:lnTo>
                <a:lnTo>
                  <a:pt x="321998" y="330616"/>
                </a:lnTo>
                <a:lnTo>
                  <a:pt x="330180" y="328361"/>
                </a:lnTo>
                <a:lnTo>
                  <a:pt x="338175" y="325587"/>
                </a:lnTo>
                <a:lnTo>
                  <a:pt x="346045" y="323739"/>
                </a:lnTo>
                <a:lnTo>
                  <a:pt x="353831" y="322506"/>
                </a:lnTo>
                <a:lnTo>
                  <a:pt x="367987" y="321136"/>
                </a:lnTo>
                <a:lnTo>
                  <a:pt x="378511" y="320527"/>
                </a:lnTo>
                <a:lnTo>
                  <a:pt x="386906" y="319095"/>
                </a:lnTo>
                <a:lnTo>
                  <a:pt x="397582" y="316870"/>
                </a:lnTo>
                <a:lnTo>
                  <a:pt x="409780" y="314117"/>
                </a:lnTo>
                <a:lnTo>
                  <a:pt x="420451" y="312281"/>
                </a:lnTo>
                <a:lnTo>
                  <a:pt x="430105" y="311058"/>
                </a:lnTo>
                <a:lnTo>
                  <a:pt x="449056" y="309336"/>
                </a:lnTo>
                <a:lnTo>
                  <a:pt x="468465" y="3086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26"/>
          <p:cNvSpPr/>
          <p:nvPr/>
        </p:nvSpPr>
        <p:spPr>
          <a:xfrm>
            <a:off x="5671015" y="3135308"/>
            <a:ext cx="272586" cy="385132"/>
          </a:xfrm>
          <a:custGeom>
            <a:avLst/>
            <a:gdLst/>
            <a:ahLst/>
            <a:cxnLst/>
            <a:rect l="0" t="0" r="0" b="0"/>
            <a:pathLst>
              <a:path w="272586" h="385132">
                <a:moveTo>
                  <a:pt x="43985" y="385131"/>
                </a:moveTo>
                <a:lnTo>
                  <a:pt x="31849" y="379064"/>
                </a:lnTo>
                <a:lnTo>
                  <a:pt x="28274" y="376006"/>
                </a:lnTo>
                <a:lnTo>
                  <a:pt x="25891" y="372698"/>
                </a:lnTo>
                <a:lnTo>
                  <a:pt x="23243" y="365636"/>
                </a:lnTo>
                <a:lnTo>
                  <a:pt x="22066" y="358263"/>
                </a:lnTo>
                <a:lnTo>
                  <a:pt x="20482" y="354519"/>
                </a:lnTo>
                <a:lnTo>
                  <a:pt x="15335" y="346973"/>
                </a:lnTo>
                <a:lnTo>
                  <a:pt x="13455" y="339372"/>
                </a:lnTo>
                <a:lnTo>
                  <a:pt x="12202" y="329225"/>
                </a:lnTo>
                <a:lnTo>
                  <a:pt x="11366" y="317381"/>
                </a:lnTo>
                <a:lnTo>
                  <a:pt x="9539" y="305674"/>
                </a:lnTo>
                <a:lnTo>
                  <a:pt x="7051" y="294060"/>
                </a:lnTo>
                <a:lnTo>
                  <a:pt x="4122" y="282507"/>
                </a:lnTo>
                <a:lnTo>
                  <a:pt x="2170" y="272265"/>
                </a:lnTo>
                <a:lnTo>
                  <a:pt x="868" y="262897"/>
                </a:lnTo>
                <a:lnTo>
                  <a:pt x="0" y="254112"/>
                </a:lnTo>
                <a:lnTo>
                  <a:pt x="691" y="240635"/>
                </a:lnTo>
                <a:lnTo>
                  <a:pt x="2423" y="224031"/>
                </a:lnTo>
                <a:lnTo>
                  <a:pt x="4846" y="205341"/>
                </a:lnTo>
                <a:lnTo>
                  <a:pt x="6462" y="189071"/>
                </a:lnTo>
                <a:lnTo>
                  <a:pt x="7540" y="174415"/>
                </a:lnTo>
                <a:lnTo>
                  <a:pt x="8258" y="160834"/>
                </a:lnTo>
                <a:lnTo>
                  <a:pt x="10007" y="149239"/>
                </a:lnTo>
                <a:lnTo>
                  <a:pt x="12443" y="138970"/>
                </a:lnTo>
                <a:lnTo>
                  <a:pt x="15337" y="129584"/>
                </a:lnTo>
                <a:lnTo>
                  <a:pt x="21939" y="105608"/>
                </a:lnTo>
                <a:lnTo>
                  <a:pt x="25477" y="92103"/>
                </a:lnTo>
                <a:lnTo>
                  <a:pt x="29106" y="80559"/>
                </a:lnTo>
                <a:lnTo>
                  <a:pt x="32796" y="70323"/>
                </a:lnTo>
                <a:lnTo>
                  <a:pt x="36525" y="60959"/>
                </a:lnTo>
                <a:lnTo>
                  <a:pt x="44056" y="40395"/>
                </a:lnTo>
                <a:lnTo>
                  <a:pt x="47842" y="29577"/>
                </a:lnTo>
                <a:lnTo>
                  <a:pt x="51636" y="21095"/>
                </a:lnTo>
                <a:lnTo>
                  <a:pt x="55436" y="14171"/>
                </a:lnTo>
                <a:lnTo>
                  <a:pt x="59239" y="8284"/>
                </a:lnTo>
                <a:lnTo>
                  <a:pt x="63044" y="4360"/>
                </a:lnTo>
                <a:lnTo>
                  <a:pt x="66851" y="1744"/>
                </a:lnTo>
                <a:lnTo>
                  <a:pt x="70659" y="0"/>
                </a:lnTo>
                <a:lnTo>
                  <a:pt x="73197" y="107"/>
                </a:lnTo>
                <a:lnTo>
                  <a:pt x="74890" y="1448"/>
                </a:lnTo>
                <a:lnTo>
                  <a:pt x="76018" y="3613"/>
                </a:lnTo>
                <a:lnTo>
                  <a:pt x="78041" y="5056"/>
                </a:lnTo>
                <a:lnTo>
                  <a:pt x="83674" y="6659"/>
                </a:lnTo>
                <a:lnTo>
                  <a:pt x="86954" y="9626"/>
                </a:lnTo>
                <a:lnTo>
                  <a:pt x="93985" y="19697"/>
                </a:lnTo>
                <a:lnTo>
                  <a:pt x="101344" y="29253"/>
                </a:lnTo>
                <a:lnTo>
                  <a:pt x="105084" y="33579"/>
                </a:lnTo>
                <a:lnTo>
                  <a:pt x="107578" y="39003"/>
                </a:lnTo>
                <a:lnTo>
                  <a:pt x="109240" y="45159"/>
                </a:lnTo>
                <a:lnTo>
                  <a:pt x="110348" y="51803"/>
                </a:lnTo>
                <a:lnTo>
                  <a:pt x="114966" y="62572"/>
                </a:lnTo>
                <a:lnTo>
                  <a:pt x="117976" y="67222"/>
                </a:lnTo>
                <a:lnTo>
                  <a:pt x="122522" y="75402"/>
                </a:lnTo>
                <a:lnTo>
                  <a:pt x="134347" y="98037"/>
                </a:lnTo>
                <a:lnTo>
                  <a:pt x="139786" y="112455"/>
                </a:lnTo>
                <a:lnTo>
                  <a:pt x="144682" y="128417"/>
                </a:lnTo>
                <a:lnTo>
                  <a:pt x="149216" y="145409"/>
                </a:lnTo>
                <a:lnTo>
                  <a:pt x="153509" y="159276"/>
                </a:lnTo>
                <a:lnTo>
                  <a:pt x="157641" y="171061"/>
                </a:lnTo>
                <a:lnTo>
                  <a:pt x="161666" y="181458"/>
                </a:lnTo>
                <a:lnTo>
                  <a:pt x="165618" y="190929"/>
                </a:lnTo>
                <a:lnTo>
                  <a:pt x="169524" y="199783"/>
                </a:lnTo>
                <a:lnTo>
                  <a:pt x="173398" y="208226"/>
                </a:lnTo>
                <a:lnTo>
                  <a:pt x="197053" y="256515"/>
                </a:lnTo>
                <a:lnTo>
                  <a:pt x="204450" y="270177"/>
                </a:lnTo>
                <a:lnTo>
                  <a:pt x="210651" y="280555"/>
                </a:lnTo>
                <a:lnTo>
                  <a:pt x="216056" y="288744"/>
                </a:lnTo>
                <a:lnTo>
                  <a:pt x="219659" y="298013"/>
                </a:lnTo>
                <a:lnTo>
                  <a:pt x="222060" y="308003"/>
                </a:lnTo>
                <a:lnTo>
                  <a:pt x="223662" y="318472"/>
                </a:lnTo>
                <a:lnTo>
                  <a:pt x="225999" y="326722"/>
                </a:lnTo>
                <a:lnTo>
                  <a:pt x="228827" y="333492"/>
                </a:lnTo>
                <a:lnTo>
                  <a:pt x="235357" y="344400"/>
                </a:lnTo>
                <a:lnTo>
                  <a:pt x="242492" y="353482"/>
                </a:lnTo>
                <a:lnTo>
                  <a:pt x="249897" y="361752"/>
                </a:lnTo>
                <a:lnTo>
                  <a:pt x="258931" y="371341"/>
                </a:lnTo>
                <a:lnTo>
                  <a:pt x="260942" y="372128"/>
                </a:lnTo>
                <a:lnTo>
                  <a:pt x="263553" y="372653"/>
                </a:lnTo>
                <a:lnTo>
                  <a:pt x="272585" y="37370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27"/>
          <p:cNvSpPr/>
          <p:nvPr/>
        </p:nvSpPr>
        <p:spPr>
          <a:xfrm>
            <a:off x="5623559" y="3200400"/>
            <a:ext cx="308612" cy="160021"/>
          </a:xfrm>
          <a:custGeom>
            <a:avLst/>
            <a:gdLst/>
            <a:ahLst/>
            <a:cxnLst/>
            <a:rect l="0" t="0" r="0" b="0"/>
            <a:pathLst>
              <a:path w="308612" h="160021">
                <a:moveTo>
                  <a:pt x="0" y="160020"/>
                </a:moveTo>
                <a:lnTo>
                  <a:pt x="12136" y="153952"/>
                </a:lnTo>
                <a:lnTo>
                  <a:pt x="21481" y="150972"/>
                </a:lnTo>
                <a:lnTo>
                  <a:pt x="25751" y="150178"/>
                </a:lnTo>
                <a:lnTo>
                  <a:pt x="31137" y="148379"/>
                </a:lnTo>
                <a:lnTo>
                  <a:pt x="37268" y="145909"/>
                </a:lnTo>
                <a:lnTo>
                  <a:pt x="43896" y="142992"/>
                </a:lnTo>
                <a:lnTo>
                  <a:pt x="54664" y="137238"/>
                </a:lnTo>
                <a:lnTo>
                  <a:pt x="107412" y="107401"/>
                </a:lnTo>
                <a:lnTo>
                  <a:pt x="117328" y="102080"/>
                </a:lnTo>
                <a:lnTo>
                  <a:pt x="125209" y="97263"/>
                </a:lnTo>
                <a:lnTo>
                  <a:pt x="131733" y="92782"/>
                </a:lnTo>
                <a:lnTo>
                  <a:pt x="137352" y="88524"/>
                </a:lnTo>
                <a:lnTo>
                  <a:pt x="143638" y="84416"/>
                </a:lnTo>
                <a:lnTo>
                  <a:pt x="150369" y="80407"/>
                </a:lnTo>
                <a:lnTo>
                  <a:pt x="157396" y="76465"/>
                </a:lnTo>
                <a:lnTo>
                  <a:pt x="171977" y="68697"/>
                </a:lnTo>
                <a:lnTo>
                  <a:pt x="202035" y="53363"/>
                </a:lnTo>
                <a:lnTo>
                  <a:pt x="208350" y="49545"/>
                </a:lnTo>
                <a:lnTo>
                  <a:pt x="213830" y="45730"/>
                </a:lnTo>
                <a:lnTo>
                  <a:pt x="218753" y="41917"/>
                </a:lnTo>
                <a:lnTo>
                  <a:pt x="224576" y="38104"/>
                </a:lnTo>
                <a:lnTo>
                  <a:pt x="230997" y="34293"/>
                </a:lnTo>
                <a:lnTo>
                  <a:pt x="237818" y="30481"/>
                </a:lnTo>
                <a:lnTo>
                  <a:pt x="243636" y="26671"/>
                </a:lnTo>
                <a:lnTo>
                  <a:pt x="248784" y="22861"/>
                </a:lnTo>
                <a:lnTo>
                  <a:pt x="253486" y="19050"/>
                </a:lnTo>
                <a:lnTo>
                  <a:pt x="259161" y="16510"/>
                </a:lnTo>
                <a:lnTo>
                  <a:pt x="265484" y="14816"/>
                </a:lnTo>
                <a:lnTo>
                  <a:pt x="272240" y="13688"/>
                </a:lnTo>
                <a:lnTo>
                  <a:pt x="278013" y="11665"/>
                </a:lnTo>
                <a:lnTo>
                  <a:pt x="283132" y="9046"/>
                </a:lnTo>
                <a:lnTo>
                  <a:pt x="287815" y="6031"/>
                </a:lnTo>
                <a:lnTo>
                  <a:pt x="296405" y="2680"/>
                </a:lnTo>
                <a:lnTo>
                  <a:pt x="30861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28"/>
          <p:cNvSpPr/>
          <p:nvPr/>
        </p:nvSpPr>
        <p:spPr>
          <a:xfrm>
            <a:off x="6000750" y="3086100"/>
            <a:ext cx="114301" cy="354330"/>
          </a:xfrm>
          <a:custGeom>
            <a:avLst/>
            <a:gdLst/>
            <a:ahLst/>
            <a:cxnLst/>
            <a:rect l="0" t="0" r="0" b="0"/>
            <a:pathLst>
              <a:path w="114301" h="354330">
                <a:moveTo>
                  <a:pt x="0" y="0"/>
                </a:moveTo>
                <a:lnTo>
                  <a:pt x="0" y="12135"/>
                </a:lnTo>
                <a:lnTo>
                  <a:pt x="1270" y="16980"/>
                </a:lnTo>
                <a:lnTo>
                  <a:pt x="3387" y="21480"/>
                </a:lnTo>
                <a:lnTo>
                  <a:pt x="6067" y="25750"/>
                </a:lnTo>
                <a:lnTo>
                  <a:pt x="9046" y="33881"/>
                </a:lnTo>
                <a:lnTo>
                  <a:pt x="11640" y="42998"/>
                </a:lnTo>
                <a:lnTo>
                  <a:pt x="14110" y="48985"/>
                </a:lnTo>
                <a:lnTo>
                  <a:pt x="17027" y="55517"/>
                </a:lnTo>
                <a:lnTo>
                  <a:pt x="20241" y="61141"/>
                </a:lnTo>
                <a:lnTo>
                  <a:pt x="23654" y="66160"/>
                </a:lnTo>
                <a:lnTo>
                  <a:pt x="27199" y="70777"/>
                </a:lnTo>
                <a:lnTo>
                  <a:pt x="30833" y="78934"/>
                </a:lnTo>
                <a:lnTo>
                  <a:pt x="34525" y="89453"/>
                </a:lnTo>
                <a:lnTo>
                  <a:pt x="38257" y="101545"/>
                </a:lnTo>
                <a:lnTo>
                  <a:pt x="40744" y="113417"/>
                </a:lnTo>
                <a:lnTo>
                  <a:pt x="42403" y="125141"/>
                </a:lnTo>
                <a:lnTo>
                  <a:pt x="43508" y="136767"/>
                </a:lnTo>
                <a:lnTo>
                  <a:pt x="45515" y="147058"/>
                </a:lnTo>
                <a:lnTo>
                  <a:pt x="48123" y="156458"/>
                </a:lnTo>
                <a:lnTo>
                  <a:pt x="51132" y="165265"/>
                </a:lnTo>
                <a:lnTo>
                  <a:pt x="53138" y="173676"/>
                </a:lnTo>
                <a:lnTo>
                  <a:pt x="54475" y="181824"/>
                </a:lnTo>
                <a:lnTo>
                  <a:pt x="55366" y="189796"/>
                </a:lnTo>
                <a:lnTo>
                  <a:pt x="55961" y="197650"/>
                </a:lnTo>
                <a:lnTo>
                  <a:pt x="56357" y="205427"/>
                </a:lnTo>
                <a:lnTo>
                  <a:pt x="56621" y="213151"/>
                </a:lnTo>
                <a:lnTo>
                  <a:pt x="58068" y="220841"/>
                </a:lnTo>
                <a:lnTo>
                  <a:pt x="60301" y="228507"/>
                </a:lnTo>
                <a:lnTo>
                  <a:pt x="63061" y="236158"/>
                </a:lnTo>
                <a:lnTo>
                  <a:pt x="66171" y="246338"/>
                </a:lnTo>
                <a:lnTo>
                  <a:pt x="73012" y="271197"/>
                </a:lnTo>
                <a:lnTo>
                  <a:pt x="75345" y="281128"/>
                </a:lnTo>
                <a:lnTo>
                  <a:pt x="76899" y="289018"/>
                </a:lnTo>
                <a:lnTo>
                  <a:pt x="77936" y="295549"/>
                </a:lnTo>
                <a:lnTo>
                  <a:pt x="79897" y="302442"/>
                </a:lnTo>
                <a:lnTo>
                  <a:pt x="82475" y="309578"/>
                </a:lnTo>
                <a:lnTo>
                  <a:pt x="85463" y="316875"/>
                </a:lnTo>
                <a:lnTo>
                  <a:pt x="89995" y="323010"/>
                </a:lnTo>
                <a:lnTo>
                  <a:pt x="95557" y="328370"/>
                </a:lnTo>
                <a:lnTo>
                  <a:pt x="101804" y="333213"/>
                </a:lnTo>
                <a:lnTo>
                  <a:pt x="105969" y="337712"/>
                </a:lnTo>
                <a:lnTo>
                  <a:pt x="108746" y="341981"/>
                </a:lnTo>
                <a:lnTo>
                  <a:pt x="114300" y="3543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29"/>
          <p:cNvSpPr/>
          <p:nvPr/>
        </p:nvSpPr>
        <p:spPr>
          <a:xfrm>
            <a:off x="5955029" y="2995374"/>
            <a:ext cx="376364" cy="455933"/>
          </a:xfrm>
          <a:custGeom>
            <a:avLst/>
            <a:gdLst/>
            <a:ahLst/>
            <a:cxnLst/>
            <a:rect l="0" t="0" r="0" b="0"/>
            <a:pathLst>
              <a:path w="376364" h="455933">
                <a:moveTo>
                  <a:pt x="0" y="102155"/>
                </a:moveTo>
                <a:lnTo>
                  <a:pt x="15909" y="70337"/>
                </a:lnTo>
                <a:lnTo>
                  <a:pt x="20766" y="64434"/>
                </a:lnTo>
                <a:lnTo>
                  <a:pt x="26545" y="59227"/>
                </a:lnTo>
                <a:lnTo>
                  <a:pt x="32936" y="54487"/>
                </a:lnTo>
                <a:lnTo>
                  <a:pt x="50199" y="42446"/>
                </a:lnTo>
                <a:lnTo>
                  <a:pt x="60136" y="35679"/>
                </a:lnTo>
                <a:lnTo>
                  <a:pt x="71841" y="29898"/>
                </a:lnTo>
                <a:lnTo>
                  <a:pt x="84724" y="24774"/>
                </a:lnTo>
                <a:lnTo>
                  <a:pt x="135834" y="7425"/>
                </a:lnTo>
                <a:lnTo>
                  <a:pt x="146436" y="4712"/>
                </a:lnTo>
                <a:lnTo>
                  <a:pt x="156044" y="2903"/>
                </a:lnTo>
                <a:lnTo>
                  <a:pt x="164990" y="1697"/>
                </a:lnTo>
                <a:lnTo>
                  <a:pt x="174763" y="893"/>
                </a:lnTo>
                <a:lnTo>
                  <a:pt x="185089" y="357"/>
                </a:lnTo>
                <a:lnTo>
                  <a:pt x="195783" y="0"/>
                </a:lnTo>
                <a:lnTo>
                  <a:pt x="204182" y="1032"/>
                </a:lnTo>
                <a:lnTo>
                  <a:pt x="211051" y="2990"/>
                </a:lnTo>
                <a:lnTo>
                  <a:pt x="216901" y="5565"/>
                </a:lnTo>
                <a:lnTo>
                  <a:pt x="223341" y="7282"/>
                </a:lnTo>
                <a:lnTo>
                  <a:pt x="230174" y="8426"/>
                </a:lnTo>
                <a:lnTo>
                  <a:pt x="237270" y="9189"/>
                </a:lnTo>
                <a:lnTo>
                  <a:pt x="243270" y="10968"/>
                </a:lnTo>
                <a:lnTo>
                  <a:pt x="253324" y="16331"/>
                </a:lnTo>
                <a:lnTo>
                  <a:pt x="256513" y="20809"/>
                </a:lnTo>
                <a:lnTo>
                  <a:pt x="260056" y="32558"/>
                </a:lnTo>
                <a:lnTo>
                  <a:pt x="261631" y="46247"/>
                </a:lnTo>
                <a:lnTo>
                  <a:pt x="262050" y="53453"/>
                </a:lnTo>
                <a:lnTo>
                  <a:pt x="262517" y="68233"/>
                </a:lnTo>
                <a:lnTo>
                  <a:pt x="262641" y="75730"/>
                </a:lnTo>
                <a:lnTo>
                  <a:pt x="260184" y="83269"/>
                </a:lnTo>
                <a:lnTo>
                  <a:pt x="256007" y="90834"/>
                </a:lnTo>
                <a:lnTo>
                  <a:pt x="250681" y="98418"/>
                </a:lnTo>
                <a:lnTo>
                  <a:pt x="245861" y="107284"/>
                </a:lnTo>
                <a:lnTo>
                  <a:pt x="241378" y="117005"/>
                </a:lnTo>
                <a:lnTo>
                  <a:pt x="237119" y="127295"/>
                </a:lnTo>
                <a:lnTo>
                  <a:pt x="233009" y="136695"/>
                </a:lnTo>
                <a:lnTo>
                  <a:pt x="225056" y="153913"/>
                </a:lnTo>
                <a:lnTo>
                  <a:pt x="219888" y="162061"/>
                </a:lnTo>
                <a:lnTo>
                  <a:pt x="213902" y="170032"/>
                </a:lnTo>
                <a:lnTo>
                  <a:pt x="207371" y="177886"/>
                </a:lnTo>
                <a:lnTo>
                  <a:pt x="196729" y="190000"/>
                </a:lnTo>
                <a:lnTo>
                  <a:pt x="187765" y="199618"/>
                </a:lnTo>
                <a:lnTo>
                  <a:pt x="171663" y="216140"/>
                </a:lnTo>
                <a:lnTo>
                  <a:pt x="167782" y="220055"/>
                </a:lnTo>
                <a:lnTo>
                  <a:pt x="163925" y="222665"/>
                </a:lnTo>
                <a:lnTo>
                  <a:pt x="156253" y="225566"/>
                </a:lnTo>
                <a:lnTo>
                  <a:pt x="153698" y="227609"/>
                </a:lnTo>
                <a:lnTo>
                  <a:pt x="151996" y="230241"/>
                </a:lnTo>
                <a:lnTo>
                  <a:pt x="150861" y="233266"/>
                </a:lnTo>
                <a:lnTo>
                  <a:pt x="148834" y="234012"/>
                </a:lnTo>
                <a:lnTo>
                  <a:pt x="146213" y="233240"/>
                </a:lnTo>
                <a:lnTo>
                  <a:pt x="143196" y="231455"/>
                </a:lnTo>
                <a:lnTo>
                  <a:pt x="142454" y="228995"/>
                </a:lnTo>
                <a:lnTo>
                  <a:pt x="143229" y="226085"/>
                </a:lnTo>
                <a:lnTo>
                  <a:pt x="149155" y="215184"/>
                </a:lnTo>
                <a:lnTo>
                  <a:pt x="154344" y="204883"/>
                </a:lnTo>
                <a:lnTo>
                  <a:pt x="158776" y="199851"/>
                </a:lnTo>
                <a:lnTo>
                  <a:pt x="170475" y="190872"/>
                </a:lnTo>
                <a:lnTo>
                  <a:pt x="203476" y="166542"/>
                </a:lnTo>
                <a:lnTo>
                  <a:pt x="214390" y="159050"/>
                </a:lnTo>
                <a:lnTo>
                  <a:pt x="224207" y="152785"/>
                </a:lnTo>
                <a:lnTo>
                  <a:pt x="233292" y="147339"/>
                </a:lnTo>
                <a:lnTo>
                  <a:pt x="243158" y="143707"/>
                </a:lnTo>
                <a:lnTo>
                  <a:pt x="253546" y="141287"/>
                </a:lnTo>
                <a:lnTo>
                  <a:pt x="264280" y="139673"/>
                </a:lnTo>
                <a:lnTo>
                  <a:pt x="273977" y="137327"/>
                </a:lnTo>
                <a:lnTo>
                  <a:pt x="282982" y="134493"/>
                </a:lnTo>
                <a:lnTo>
                  <a:pt x="291525" y="131334"/>
                </a:lnTo>
                <a:lnTo>
                  <a:pt x="299760" y="129228"/>
                </a:lnTo>
                <a:lnTo>
                  <a:pt x="307790" y="127824"/>
                </a:lnTo>
                <a:lnTo>
                  <a:pt x="315684" y="126887"/>
                </a:lnTo>
                <a:lnTo>
                  <a:pt x="322216" y="127534"/>
                </a:lnTo>
                <a:lnTo>
                  <a:pt x="327840" y="129234"/>
                </a:lnTo>
                <a:lnTo>
                  <a:pt x="352061" y="141089"/>
                </a:lnTo>
                <a:lnTo>
                  <a:pt x="363058" y="148246"/>
                </a:lnTo>
                <a:lnTo>
                  <a:pt x="367769" y="151932"/>
                </a:lnTo>
                <a:lnTo>
                  <a:pt x="370910" y="156930"/>
                </a:lnTo>
                <a:lnTo>
                  <a:pt x="374399" y="169256"/>
                </a:lnTo>
                <a:lnTo>
                  <a:pt x="375950" y="179815"/>
                </a:lnTo>
                <a:lnTo>
                  <a:pt x="376363" y="184408"/>
                </a:lnTo>
                <a:lnTo>
                  <a:pt x="373437" y="196286"/>
                </a:lnTo>
                <a:lnTo>
                  <a:pt x="367902" y="210031"/>
                </a:lnTo>
                <a:lnTo>
                  <a:pt x="361209" y="224607"/>
                </a:lnTo>
                <a:lnTo>
                  <a:pt x="357646" y="233320"/>
                </a:lnTo>
                <a:lnTo>
                  <a:pt x="354001" y="242938"/>
                </a:lnTo>
                <a:lnTo>
                  <a:pt x="350301" y="253161"/>
                </a:lnTo>
                <a:lnTo>
                  <a:pt x="345294" y="262515"/>
                </a:lnTo>
                <a:lnTo>
                  <a:pt x="339417" y="271292"/>
                </a:lnTo>
                <a:lnTo>
                  <a:pt x="332958" y="279683"/>
                </a:lnTo>
                <a:lnTo>
                  <a:pt x="326112" y="287818"/>
                </a:lnTo>
                <a:lnTo>
                  <a:pt x="319008" y="295780"/>
                </a:lnTo>
                <a:lnTo>
                  <a:pt x="311732" y="303629"/>
                </a:lnTo>
                <a:lnTo>
                  <a:pt x="301801" y="315211"/>
                </a:lnTo>
                <a:lnTo>
                  <a:pt x="277221" y="345013"/>
                </a:lnTo>
                <a:lnTo>
                  <a:pt x="263554" y="359311"/>
                </a:lnTo>
                <a:lnTo>
                  <a:pt x="249363" y="372652"/>
                </a:lnTo>
                <a:lnTo>
                  <a:pt x="234823" y="385357"/>
                </a:lnTo>
                <a:lnTo>
                  <a:pt x="225128" y="396366"/>
                </a:lnTo>
                <a:lnTo>
                  <a:pt x="218665" y="406246"/>
                </a:lnTo>
                <a:lnTo>
                  <a:pt x="214357" y="415373"/>
                </a:lnTo>
                <a:lnTo>
                  <a:pt x="206184" y="428900"/>
                </a:lnTo>
                <a:lnTo>
                  <a:pt x="202226" y="434285"/>
                </a:lnTo>
                <a:lnTo>
                  <a:pt x="197047" y="437875"/>
                </a:lnTo>
                <a:lnTo>
                  <a:pt x="191055" y="440269"/>
                </a:lnTo>
                <a:lnTo>
                  <a:pt x="184520" y="441865"/>
                </a:lnTo>
                <a:lnTo>
                  <a:pt x="173873" y="447024"/>
                </a:lnTo>
                <a:lnTo>
                  <a:pt x="169255" y="450178"/>
                </a:lnTo>
                <a:lnTo>
                  <a:pt x="160738" y="453682"/>
                </a:lnTo>
                <a:lnTo>
                  <a:pt x="150990" y="455932"/>
                </a:lnTo>
                <a:lnTo>
                  <a:pt x="148920" y="454846"/>
                </a:lnTo>
                <a:lnTo>
                  <a:pt x="138960" y="446595"/>
                </a:lnTo>
                <a:lnTo>
                  <a:pt x="138360" y="444812"/>
                </a:lnTo>
                <a:lnTo>
                  <a:pt x="137160" y="43362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30"/>
          <p:cNvSpPr/>
          <p:nvPr/>
        </p:nvSpPr>
        <p:spPr>
          <a:xfrm>
            <a:off x="6447148" y="2891789"/>
            <a:ext cx="422283" cy="376978"/>
          </a:xfrm>
          <a:custGeom>
            <a:avLst/>
            <a:gdLst/>
            <a:ahLst/>
            <a:cxnLst/>
            <a:rect l="0" t="0" r="0" b="0"/>
            <a:pathLst>
              <a:path w="422283" h="376978">
                <a:moveTo>
                  <a:pt x="125102" y="0"/>
                </a:moveTo>
                <a:lnTo>
                  <a:pt x="74807" y="50295"/>
                </a:lnTo>
                <a:lnTo>
                  <a:pt x="67442" y="58930"/>
                </a:lnTo>
                <a:lnTo>
                  <a:pt x="61262" y="67227"/>
                </a:lnTo>
                <a:lnTo>
                  <a:pt x="55872" y="75298"/>
                </a:lnTo>
                <a:lnTo>
                  <a:pt x="51008" y="83219"/>
                </a:lnTo>
                <a:lnTo>
                  <a:pt x="46496" y="91039"/>
                </a:lnTo>
                <a:lnTo>
                  <a:pt x="42218" y="98793"/>
                </a:lnTo>
                <a:lnTo>
                  <a:pt x="38096" y="107772"/>
                </a:lnTo>
                <a:lnTo>
                  <a:pt x="34078" y="117568"/>
                </a:lnTo>
                <a:lnTo>
                  <a:pt x="30129" y="127909"/>
                </a:lnTo>
                <a:lnTo>
                  <a:pt x="27497" y="137343"/>
                </a:lnTo>
                <a:lnTo>
                  <a:pt x="25741" y="146172"/>
                </a:lnTo>
                <a:lnTo>
                  <a:pt x="24571" y="154598"/>
                </a:lnTo>
                <a:lnTo>
                  <a:pt x="22522" y="162755"/>
                </a:lnTo>
                <a:lnTo>
                  <a:pt x="19885" y="170734"/>
                </a:lnTo>
                <a:lnTo>
                  <a:pt x="16857" y="178593"/>
                </a:lnTo>
                <a:lnTo>
                  <a:pt x="13568" y="186372"/>
                </a:lnTo>
                <a:lnTo>
                  <a:pt x="10107" y="194098"/>
                </a:lnTo>
                <a:lnTo>
                  <a:pt x="6528" y="201789"/>
                </a:lnTo>
                <a:lnTo>
                  <a:pt x="4143" y="210726"/>
                </a:lnTo>
                <a:lnTo>
                  <a:pt x="2552" y="220494"/>
                </a:lnTo>
                <a:lnTo>
                  <a:pt x="1492" y="230816"/>
                </a:lnTo>
                <a:lnTo>
                  <a:pt x="785" y="242778"/>
                </a:lnTo>
                <a:lnTo>
                  <a:pt x="0" y="269615"/>
                </a:lnTo>
                <a:lnTo>
                  <a:pt x="1060" y="283883"/>
                </a:lnTo>
                <a:lnTo>
                  <a:pt x="3038" y="298476"/>
                </a:lnTo>
                <a:lnTo>
                  <a:pt x="5626" y="313284"/>
                </a:lnTo>
                <a:lnTo>
                  <a:pt x="8621" y="324426"/>
                </a:lnTo>
                <a:lnTo>
                  <a:pt x="11887" y="333124"/>
                </a:lnTo>
                <a:lnTo>
                  <a:pt x="15336" y="340193"/>
                </a:lnTo>
                <a:lnTo>
                  <a:pt x="22554" y="351434"/>
                </a:lnTo>
                <a:lnTo>
                  <a:pt x="29995" y="360663"/>
                </a:lnTo>
                <a:lnTo>
                  <a:pt x="37536" y="368998"/>
                </a:lnTo>
                <a:lnTo>
                  <a:pt x="42594" y="371729"/>
                </a:lnTo>
                <a:lnTo>
                  <a:pt x="54988" y="374763"/>
                </a:lnTo>
                <a:lnTo>
                  <a:pt x="61850" y="375572"/>
                </a:lnTo>
                <a:lnTo>
                  <a:pt x="68964" y="376111"/>
                </a:lnTo>
                <a:lnTo>
                  <a:pt x="76246" y="376471"/>
                </a:lnTo>
                <a:lnTo>
                  <a:pt x="91111" y="376871"/>
                </a:lnTo>
                <a:lnTo>
                  <a:pt x="98632" y="376977"/>
                </a:lnTo>
                <a:lnTo>
                  <a:pt x="106185" y="375778"/>
                </a:lnTo>
                <a:lnTo>
                  <a:pt x="113761" y="373709"/>
                </a:lnTo>
                <a:lnTo>
                  <a:pt x="182926" y="350317"/>
                </a:lnTo>
                <a:lnTo>
                  <a:pt x="194131" y="345304"/>
                </a:lnTo>
                <a:lnTo>
                  <a:pt x="205411" y="339423"/>
                </a:lnTo>
                <a:lnTo>
                  <a:pt x="230645" y="324845"/>
                </a:lnTo>
                <a:lnTo>
                  <a:pt x="263026" y="305666"/>
                </a:lnTo>
                <a:lnTo>
                  <a:pt x="291811" y="287828"/>
                </a:lnTo>
                <a:lnTo>
                  <a:pt x="304822" y="279516"/>
                </a:lnTo>
                <a:lnTo>
                  <a:pt x="316035" y="272704"/>
                </a:lnTo>
                <a:lnTo>
                  <a:pt x="326050" y="266893"/>
                </a:lnTo>
                <a:lnTo>
                  <a:pt x="335267" y="261749"/>
                </a:lnTo>
                <a:lnTo>
                  <a:pt x="343952" y="255779"/>
                </a:lnTo>
                <a:lnTo>
                  <a:pt x="352281" y="249260"/>
                </a:lnTo>
                <a:lnTo>
                  <a:pt x="360375" y="242373"/>
                </a:lnTo>
                <a:lnTo>
                  <a:pt x="369581" y="236512"/>
                </a:lnTo>
                <a:lnTo>
                  <a:pt x="379528" y="231335"/>
                </a:lnTo>
                <a:lnTo>
                  <a:pt x="422282" y="2057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31"/>
          <p:cNvSpPr/>
          <p:nvPr/>
        </p:nvSpPr>
        <p:spPr>
          <a:xfrm>
            <a:off x="1487767" y="4034862"/>
            <a:ext cx="306744" cy="411408"/>
          </a:xfrm>
          <a:custGeom>
            <a:avLst/>
            <a:gdLst/>
            <a:ahLst/>
            <a:cxnLst/>
            <a:rect l="0" t="0" r="0" b="0"/>
            <a:pathLst>
              <a:path w="306744" h="411408">
                <a:moveTo>
                  <a:pt x="32423" y="411407"/>
                </a:moveTo>
                <a:lnTo>
                  <a:pt x="12740" y="401566"/>
                </a:lnTo>
                <a:lnTo>
                  <a:pt x="4436" y="394380"/>
                </a:lnTo>
                <a:lnTo>
                  <a:pt x="0" y="390276"/>
                </a:lnTo>
                <a:lnTo>
                  <a:pt x="648" y="384620"/>
                </a:lnTo>
                <a:lnTo>
                  <a:pt x="2349" y="375769"/>
                </a:lnTo>
                <a:lnTo>
                  <a:pt x="4754" y="364788"/>
                </a:lnTo>
                <a:lnTo>
                  <a:pt x="6357" y="356198"/>
                </a:lnTo>
                <a:lnTo>
                  <a:pt x="7425" y="349201"/>
                </a:lnTo>
                <a:lnTo>
                  <a:pt x="8613" y="336770"/>
                </a:lnTo>
                <a:lnTo>
                  <a:pt x="8929" y="329899"/>
                </a:lnTo>
                <a:lnTo>
                  <a:pt x="9140" y="322778"/>
                </a:lnTo>
                <a:lnTo>
                  <a:pt x="10551" y="315491"/>
                </a:lnTo>
                <a:lnTo>
                  <a:pt x="12762" y="308094"/>
                </a:lnTo>
                <a:lnTo>
                  <a:pt x="15505" y="300621"/>
                </a:lnTo>
                <a:lnTo>
                  <a:pt x="17334" y="291830"/>
                </a:lnTo>
                <a:lnTo>
                  <a:pt x="18554" y="282159"/>
                </a:lnTo>
                <a:lnTo>
                  <a:pt x="19367" y="271902"/>
                </a:lnTo>
                <a:lnTo>
                  <a:pt x="23719" y="256174"/>
                </a:lnTo>
                <a:lnTo>
                  <a:pt x="30430" y="236798"/>
                </a:lnTo>
                <a:lnTo>
                  <a:pt x="45507" y="196643"/>
                </a:lnTo>
                <a:lnTo>
                  <a:pt x="61135" y="152617"/>
                </a:lnTo>
                <a:lnTo>
                  <a:pt x="81720" y="91907"/>
                </a:lnTo>
                <a:lnTo>
                  <a:pt x="86877" y="81567"/>
                </a:lnTo>
                <a:lnTo>
                  <a:pt x="92856" y="72134"/>
                </a:lnTo>
                <a:lnTo>
                  <a:pt x="99381" y="63305"/>
                </a:lnTo>
                <a:lnTo>
                  <a:pt x="105002" y="56149"/>
                </a:lnTo>
                <a:lnTo>
                  <a:pt x="110019" y="50109"/>
                </a:lnTo>
                <a:lnTo>
                  <a:pt x="118980" y="38740"/>
                </a:lnTo>
                <a:lnTo>
                  <a:pt x="123147" y="32153"/>
                </a:lnTo>
                <a:lnTo>
                  <a:pt x="131165" y="19330"/>
                </a:lnTo>
                <a:lnTo>
                  <a:pt x="138961" y="9397"/>
                </a:lnTo>
                <a:lnTo>
                  <a:pt x="144423" y="2734"/>
                </a:lnTo>
                <a:lnTo>
                  <a:pt x="146459" y="1798"/>
                </a:lnTo>
                <a:lnTo>
                  <a:pt x="152109" y="759"/>
                </a:lnTo>
                <a:lnTo>
                  <a:pt x="158853" y="297"/>
                </a:lnTo>
                <a:lnTo>
                  <a:pt x="166084" y="92"/>
                </a:lnTo>
                <a:lnTo>
                  <a:pt x="173531" y="0"/>
                </a:lnTo>
                <a:lnTo>
                  <a:pt x="176025" y="1246"/>
                </a:lnTo>
                <a:lnTo>
                  <a:pt x="177687" y="3346"/>
                </a:lnTo>
                <a:lnTo>
                  <a:pt x="183414" y="15757"/>
                </a:lnTo>
                <a:lnTo>
                  <a:pt x="188430" y="27283"/>
                </a:lnTo>
                <a:lnTo>
                  <a:pt x="190659" y="36639"/>
                </a:lnTo>
                <a:lnTo>
                  <a:pt x="197982" y="73317"/>
                </a:lnTo>
                <a:lnTo>
                  <a:pt x="201215" y="85684"/>
                </a:lnTo>
                <a:lnTo>
                  <a:pt x="204641" y="96469"/>
                </a:lnTo>
                <a:lnTo>
                  <a:pt x="208195" y="106198"/>
                </a:lnTo>
                <a:lnTo>
                  <a:pt x="211834" y="115224"/>
                </a:lnTo>
                <a:lnTo>
                  <a:pt x="215530" y="123782"/>
                </a:lnTo>
                <a:lnTo>
                  <a:pt x="219264" y="132027"/>
                </a:lnTo>
                <a:lnTo>
                  <a:pt x="223024" y="141334"/>
                </a:lnTo>
                <a:lnTo>
                  <a:pt x="230587" y="161835"/>
                </a:lnTo>
                <a:lnTo>
                  <a:pt x="234383" y="171366"/>
                </a:lnTo>
                <a:lnTo>
                  <a:pt x="238183" y="180260"/>
                </a:lnTo>
                <a:lnTo>
                  <a:pt x="241986" y="188729"/>
                </a:lnTo>
                <a:lnTo>
                  <a:pt x="249599" y="201526"/>
                </a:lnTo>
                <a:lnTo>
                  <a:pt x="257215" y="211447"/>
                </a:lnTo>
                <a:lnTo>
                  <a:pt x="264834" y="220089"/>
                </a:lnTo>
                <a:lnTo>
                  <a:pt x="267373" y="224172"/>
                </a:lnTo>
                <a:lnTo>
                  <a:pt x="272218" y="235986"/>
                </a:lnTo>
                <a:lnTo>
                  <a:pt x="277851" y="243696"/>
                </a:lnTo>
                <a:lnTo>
                  <a:pt x="281132" y="246260"/>
                </a:lnTo>
                <a:lnTo>
                  <a:pt x="284589" y="247969"/>
                </a:lnTo>
                <a:lnTo>
                  <a:pt x="288163" y="249109"/>
                </a:lnTo>
                <a:lnTo>
                  <a:pt x="290546" y="251138"/>
                </a:lnTo>
                <a:lnTo>
                  <a:pt x="292135" y="253761"/>
                </a:lnTo>
                <a:lnTo>
                  <a:pt x="294685" y="261029"/>
                </a:lnTo>
                <a:lnTo>
                  <a:pt x="296164" y="261625"/>
                </a:lnTo>
                <a:lnTo>
                  <a:pt x="298420" y="262023"/>
                </a:lnTo>
                <a:lnTo>
                  <a:pt x="306743" y="27424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32"/>
          <p:cNvSpPr/>
          <p:nvPr/>
        </p:nvSpPr>
        <p:spPr>
          <a:xfrm>
            <a:off x="1497330" y="4149089"/>
            <a:ext cx="274321" cy="114301"/>
          </a:xfrm>
          <a:custGeom>
            <a:avLst/>
            <a:gdLst/>
            <a:ahLst/>
            <a:cxnLst/>
            <a:rect l="0" t="0" r="0" b="0"/>
            <a:pathLst>
              <a:path w="274321" h="114301">
                <a:moveTo>
                  <a:pt x="0" y="114300"/>
                </a:moveTo>
                <a:lnTo>
                  <a:pt x="12135" y="114300"/>
                </a:lnTo>
                <a:lnTo>
                  <a:pt x="15710" y="113030"/>
                </a:lnTo>
                <a:lnTo>
                  <a:pt x="18093" y="110914"/>
                </a:lnTo>
                <a:lnTo>
                  <a:pt x="19682" y="108233"/>
                </a:lnTo>
                <a:lnTo>
                  <a:pt x="22011" y="106445"/>
                </a:lnTo>
                <a:lnTo>
                  <a:pt x="24834" y="105254"/>
                </a:lnTo>
                <a:lnTo>
                  <a:pt x="32627" y="102660"/>
                </a:lnTo>
                <a:lnTo>
                  <a:pt x="38261" y="100190"/>
                </a:lnTo>
                <a:lnTo>
                  <a:pt x="44557" y="97273"/>
                </a:lnTo>
                <a:lnTo>
                  <a:pt x="51295" y="95329"/>
                </a:lnTo>
                <a:lnTo>
                  <a:pt x="58326" y="94033"/>
                </a:lnTo>
                <a:lnTo>
                  <a:pt x="65554" y="93169"/>
                </a:lnTo>
                <a:lnTo>
                  <a:pt x="71643" y="91323"/>
                </a:lnTo>
                <a:lnTo>
                  <a:pt x="76972" y="88822"/>
                </a:lnTo>
                <a:lnTo>
                  <a:pt x="81794" y="85885"/>
                </a:lnTo>
                <a:lnTo>
                  <a:pt x="86279" y="83927"/>
                </a:lnTo>
                <a:lnTo>
                  <a:pt x="94650" y="81751"/>
                </a:lnTo>
                <a:lnTo>
                  <a:pt x="99930" y="79901"/>
                </a:lnTo>
                <a:lnTo>
                  <a:pt x="105990" y="77397"/>
                </a:lnTo>
                <a:lnTo>
                  <a:pt x="112570" y="74459"/>
                </a:lnTo>
                <a:lnTo>
                  <a:pt x="118226" y="71229"/>
                </a:lnTo>
                <a:lnTo>
                  <a:pt x="123267" y="67806"/>
                </a:lnTo>
                <a:lnTo>
                  <a:pt x="127898" y="64254"/>
                </a:lnTo>
                <a:lnTo>
                  <a:pt x="133525" y="60616"/>
                </a:lnTo>
                <a:lnTo>
                  <a:pt x="139817" y="56921"/>
                </a:lnTo>
                <a:lnTo>
                  <a:pt x="146551" y="53187"/>
                </a:lnTo>
                <a:lnTo>
                  <a:pt x="160807" y="45653"/>
                </a:lnTo>
                <a:lnTo>
                  <a:pt x="202791" y="24400"/>
                </a:lnTo>
                <a:lnTo>
                  <a:pt x="213934" y="20077"/>
                </a:lnTo>
                <a:lnTo>
                  <a:pt x="223902" y="17195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33"/>
          <p:cNvSpPr/>
          <p:nvPr/>
        </p:nvSpPr>
        <p:spPr>
          <a:xfrm>
            <a:off x="1897380" y="4011929"/>
            <a:ext cx="57151" cy="285751"/>
          </a:xfrm>
          <a:custGeom>
            <a:avLst/>
            <a:gdLst/>
            <a:ahLst/>
            <a:cxnLst/>
            <a:rect l="0" t="0" r="0" b="0"/>
            <a:pathLst>
              <a:path w="57151" h="285751">
                <a:moveTo>
                  <a:pt x="0" y="0"/>
                </a:moveTo>
                <a:lnTo>
                  <a:pt x="15909" y="15910"/>
                </a:lnTo>
                <a:lnTo>
                  <a:pt x="18226" y="20767"/>
                </a:lnTo>
                <a:lnTo>
                  <a:pt x="19770" y="26545"/>
                </a:lnTo>
                <a:lnTo>
                  <a:pt x="20800" y="32937"/>
                </a:lnTo>
                <a:lnTo>
                  <a:pt x="22757" y="41008"/>
                </a:lnTo>
                <a:lnTo>
                  <a:pt x="25331" y="50199"/>
                </a:lnTo>
                <a:lnTo>
                  <a:pt x="28317" y="60136"/>
                </a:lnTo>
                <a:lnTo>
                  <a:pt x="32848" y="80731"/>
                </a:lnTo>
                <a:lnTo>
                  <a:pt x="44655" y="140867"/>
                </a:lnTo>
                <a:lnTo>
                  <a:pt x="51597" y="180294"/>
                </a:lnTo>
                <a:lnTo>
                  <a:pt x="53448" y="192587"/>
                </a:lnTo>
                <a:lnTo>
                  <a:pt x="54682" y="202051"/>
                </a:lnTo>
                <a:lnTo>
                  <a:pt x="55504" y="209631"/>
                </a:lnTo>
                <a:lnTo>
                  <a:pt x="56053" y="215954"/>
                </a:lnTo>
                <a:lnTo>
                  <a:pt x="56418" y="221440"/>
                </a:lnTo>
                <a:lnTo>
                  <a:pt x="56825" y="230921"/>
                </a:lnTo>
                <a:lnTo>
                  <a:pt x="57053" y="243399"/>
                </a:lnTo>
                <a:lnTo>
                  <a:pt x="57150" y="2857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34"/>
          <p:cNvSpPr/>
          <p:nvPr/>
        </p:nvSpPr>
        <p:spPr>
          <a:xfrm>
            <a:off x="1851660" y="3899611"/>
            <a:ext cx="296368" cy="442914"/>
          </a:xfrm>
          <a:custGeom>
            <a:avLst/>
            <a:gdLst/>
            <a:ahLst/>
            <a:cxnLst/>
            <a:rect l="0" t="0" r="0" b="0"/>
            <a:pathLst>
              <a:path w="296368" h="442914">
                <a:moveTo>
                  <a:pt x="0" y="169468"/>
                </a:moveTo>
                <a:lnTo>
                  <a:pt x="6067" y="157333"/>
                </a:lnTo>
                <a:lnTo>
                  <a:pt x="9046" y="147988"/>
                </a:lnTo>
                <a:lnTo>
                  <a:pt x="11640" y="138332"/>
                </a:lnTo>
                <a:lnTo>
                  <a:pt x="17026" y="125573"/>
                </a:lnTo>
                <a:lnTo>
                  <a:pt x="23654" y="111436"/>
                </a:lnTo>
                <a:lnTo>
                  <a:pt x="27199" y="104110"/>
                </a:lnTo>
                <a:lnTo>
                  <a:pt x="32102" y="97956"/>
                </a:lnTo>
                <a:lnTo>
                  <a:pt x="37912" y="92584"/>
                </a:lnTo>
                <a:lnTo>
                  <a:pt x="44324" y="87732"/>
                </a:lnTo>
                <a:lnTo>
                  <a:pt x="51139" y="81957"/>
                </a:lnTo>
                <a:lnTo>
                  <a:pt x="58223" y="75568"/>
                </a:lnTo>
                <a:lnTo>
                  <a:pt x="72867" y="61695"/>
                </a:lnTo>
                <a:lnTo>
                  <a:pt x="87841" y="47063"/>
                </a:lnTo>
                <a:lnTo>
                  <a:pt x="96661" y="39605"/>
                </a:lnTo>
                <a:lnTo>
                  <a:pt x="106350" y="32092"/>
                </a:lnTo>
                <a:lnTo>
                  <a:pt x="116620" y="24544"/>
                </a:lnTo>
                <a:lnTo>
                  <a:pt x="124737" y="19512"/>
                </a:lnTo>
                <a:lnTo>
                  <a:pt x="131418" y="16158"/>
                </a:lnTo>
                <a:lnTo>
                  <a:pt x="137142" y="13921"/>
                </a:lnTo>
                <a:lnTo>
                  <a:pt x="143498" y="11160"/>
                </a:lnTo>
                <a:lnTo>
                  <a:pt x="157333" y="4706"/>
                </a:lnTo>
                <a:lnTo>
                  <a:pt x="163309" y="2477"/>
                </a:lnTo>
                <a:lnTo>
                  <a:pt x="168562" y="991"/>
                </a:lnTo>
                <a:lnTo>
                  <a:pt x="173335" y="0"/>
                </a:lnTo>
                <a:lnTo>
                  <a:pt x="176516" y="609"/>
                </a:lnTo>
                <a:lnTo>
                  <a:pt x="178637" y="2286"/>
                </a:lnTo>
                <a:lnTo>
                  <a:pt x="182264" y="7535"/>
                </a:lnTo>
                <a:lnTo>
                  <a:pt x="188109" y="14101"/>
                </a:lnTo>
                <a:lnTo>
                  <a:pt x="190176" y="17630"/>
                </a:lnTo>
                <a:lnTo>
                  <a:pt x="192472" y="24938"/>
                </a:lnTo>
                <a:lnTo>
                  <a:pt x="193493" y="35806"/>
                </a:lnTo>
                <a:lnTo>
                  <a:pt x="193765" y="42260"/>
                </a:lnTo>
                <a:lnTo>
                  <a:pt x="192677" y="49103"/>
                </a:lnTo>
                <a:lnTo>
                  <a:pt x="190681" y="56205"/>
                </a:lnTo>
                <a:lnTo>
                  <a:pt x="185077" y="72139"/>
                </a:lnTo>
                <a:lnTo>
                  <a:pt x="178353" y="91921"/>
                </a:lnTo>
                <a:lnTo>
                  <a:pt x="176052" y="101260"/>
                </a:lnTo>
                <a:lnTo>
                  <a:pt x="174518" y="110026"/>
                </a:lnTo>
                <a:lnTo>
                  <a:pt x="173495" y="118410"/>
                </a:lnTo>
                <a:lnTo>
                  <a:pt x="171543" y="127810"/>
                </a:lnTo>
                <a:lnTo>
                  <a:pt x="168972" y="137886"/>
                </a:lnTo>
                <a:lnTo>
                  <a:pt x="165988" y="148414"/>
                </a:lnTo>
                <a:lnTo>
                  <a:pt x="160188" y="165592"/>
                </a:lnTo>
                <a:lnTo>
                  <a:pt x="143585" y="211772"/>
                </a:lnTo>
                <a:lnTo>
                  <a:pt x="136363" y="229421"/>
                </a:lnTo>
                <a:lnTo>
                  <a:pt x="130278" y="242457"/>
                </a:lnTo>
                <a:lnTo>
                  <a:pt x="124952" y="252418"/>
                </a:lnTo>
                <a:lnTo>
                  <a:pt x="122671" y="260328"/>
                </a:lnTo>
                <a:lnTo>
                  <a:pt x="122421" y="266871"/>
                </a:lnTo>
                <a:lnTo>
                  <a:pt x="124259" y="274989"/>
                </a:lnTo>
                <a:lnTo>
                  <a:pt x="124749" y="275375"/>
                </a:lnTo>
                <a:lnTo>
                  <a:pt x="125076" y="274363"/>
                </a:lnTo>
                <a:lnTo>
                  <a:pt x="126564" y="273688"/>
                </a:lnTo>
                <a:lnTo>
                  <a:pt x="131604" y="272938"/>
                </a:lnTo>
                <a:lnTo>
                  <a:pt x="134726" y="271468"/>
                </a:lnTo>
                <a:lnTo>
                  <a:pt x="141581" y="266448"/>
                </a:lnTo>
                <a:lnTo>
                  <a:pt x="143917" y="262062"/>
                </a:lnTo>
                <a:lnTo>
                  <a:pt x="146513" y="250414"/>
                </a:lnTo>
                <a:lnTo>
                  <a:pt x="151053" y="240158"/>
                </a:lnTo>
                <a:lnTo>
                  <a:pt x="154042" y="235645"/>
                </a:lnTo>
                <a:lnTo>
                  <a:pt x="158575" y="231366"/>
                </a:lnTo>
                <a:lnTo>
                  <a:pt x="164136" y="227244"/>
                </a:lnTo>
                <a:lnTo>
                  <a:pt x="170384" y="223225"/>
                </a:lnTo>
                <a:lnTo>
                  <a:pt x="175819" y="220546"/>
                </a:lnTo>
                <a:lnTo>
                  <a:pt x="180713" y="218760"/>
                </a:lnTo>
                <a:lnTo>
                  <a:pt x="185245" y="217570"/>
                </a:lnTo>
                <a:lnTo>
                  <a:pt x="190806" y="215506"/>
                </a:lnTo>
                <a:lnTo>
                  <a:pt x="197054" y="212860"/>
                </a:lnTo>
                <a:lnTo>
                  <a:pt x="203759" y="209826"/>
                </a:lnTo>
                <a:lnTo>
                  <a:pt x="210769" y="207804"/>
                </a:lnTo>
                <a:lnTo>
                  <a:pt x="217983" y="206455"/>
                </a:lnTo>
                <a:lnTo>
                  <a:pt x="225332" y="205556"/>
                </a:lnTo>
                <a:lnTo>
                  <a:pt x="231501" y="203687"/>
                </a:lnTo>
                <a:lnTo>
                  <a:pt x="236884" y="201171"/>
                </a:lnTo>
                <a:lnTo>
                  <a:pt x="241742" y="198223"/>
                </a:lnTo>
                <a:lnTo>
                  <a:pt x="246252" y="197529"/>
                </a:lnTo>
                <a:lnTo>
                  <a:pt x="250527" y="198335"/>
                </a:lnTo>
                <a:lnTo>
                  <a:pt x="254648" y="200143"/>
                </a:lnTo>
                <a:lnTo>
                  <a:pt x="266000" y="205538"/>
                </a:lnTo>
                <a:lnTo>
                  <a:pt x="272583" y="208755"/>
                </a:lnTo>
                <a:lnTo>
                  <a:pt x="278242" y="213439"/>
                </a:lnTo>
                <a:lnTo>
                  <a:pt x="283285" y="219103"/>
                </a:lnTo>
                <a:lnTo>
                  <a:pt x="287916" y="225418"/>
                </a:lnTo>
                <a:lnTo>
                  <a:pt x="293062" y="239208"/>
                </a:lnTo>
                <a:lnTo>
                  <a:pt x="294435" y="246442"/>
                </a:lnTo>
                <a:lnTo>
                  <a:pt x="295350" y="253804"/>
                </a:lnTo>
                <a:lnTo>
                  <a:pt x="295960" y="261252"/>
                </a:lnTo>
                <a:lnTo>
                  <a:pt x="296367" y="268758"/>
                </a:lnTo>
                <a:lnTo>
                  <a:pt x="295368" y="277572"/>
                </a:lnTo>
                <a:lnTo>
                  <a:pt x="293432" y="287257"/>
                </a:lnTo>
                <a:lnTo>
                  <a:pt x="290871" y="297524"/>
                </a:lnTo>
                <a:lnTo>
                  <a:pt x="286624" y="309449"/>
                </a:lnTo>
                <a:lnTo>
                  <a:pt x="281253" y="322478"/>
                </a:lnTo>
                <a:lnTo>
                  <a:pt x="275131" y="336245"/>
                </a:lnTo>
                <a:lnTo>
                  <a:pt x="271051" y="347963"/>
                </a:lnTo>
                <a:lnTo>
                  <a:pt x="268330" y="358315"/>
                </a:lnTo>
                <a:lnTo>
                  <a:pt x="266517" y="367756"/>
                </a:lnTo>
                <a:lnTo>
                  <a:pt x="264038" y="376590"/>
                </a:lnTo>
                <a:lnTo>
                  <a:pt x="261115" y="385020"/>
                </a:lnTo>
                <a:lnTo>
                  <a:pt x="257897" y="393179"/>
                </a:lnTo>
                <a:lnTo>
                  <a:pt x="253211" y="401159"/>
                </a:lnTo>
                <a:lnTo>
                  <a:pt x="247547" y="409019"/>
                </a:lnTo>
                <a:lnTo>
                  <a:pt x="241231" y="416799"/>
                </a:lnTo>
                <a:lnTo>
                  <a:pt x="234214" y="428830"/>
                </a:lnTo>
                <a:lnTo>
                  <a:pt x="232342" y="433816"/>
                </a:lnTo>
                <a:lnTo>
                  <a:pt x="229825" y="437140"/>
                </a:lnTo>
                <a:lnTo>
                  <a:pt x="226876" y="439356"/>
                </a:lnTo>
                <a:lnTo>
                  <a:pt x="219087" y="442913"/>
                </a:lnTo>
                <a:lnTo>
                  <a:pt x="218448" y="441935"/>
                </a:lnTo>
                <a:lnTo>
                  <a:pt x="217738" y="437461"/>
                </a:lnTo>
                <a:lnTo>
                  <a:pt x="216278" y="435760"/>
                </a:lnTo>
                <a:lnTo>
                  <a:pt x="214036" y="434626"/>
                </a:lnTo>
                <a:lnTo>
                  <a:pt x="205740" y="43235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35"/>
          <p:cNvSpPr/>
          <p:nvPr/>
        </p:nvSpPr>
        <p:spPr>
          <a:xfrm>
            <a:off x="2217420" y="3943350"/>
            <a:ext cx="91441" cy="262890"/>
          </a:xfrm>
          <a:custGeom>
            <a:avLst/>
            <a:gdLst/>
            <a:ahLst/>
            <a:cxnLst/>
            <a:rect l="0" t="0" r="0" b="0"/>
            <a:pathLst>
              <a:path w="91441" h="262890">
                <a:moveTo>
                  <a:pt x="0" y="0"/>
                </a:moveTo>
                <a:lnTo>
                  <a:pt x="12135" y="6067"/>
                </a:lnTo>
                <a:lnTo>
                  <a:pt x="15710" y="9125"/>
                </a:lnTo>
                <a:lnTo>
                  <a:pt x="18093" y="12433"/>
                </a:lnTo>
                <a:lnTo>
                  <a:pt x="19682" y="15909"/>
                </a:lnTo>
                <a:lnTo>
                  <a:pt x="22011" y="19496"/>
                </a:lnTo>
                <a:lnTo>
                  <a:pt x="24834" y="23157"/>
                </a:lnTo>
                <a:lnTo>
                  <a:pt x="27986" y="26868"/>
                </a:lnTo>
                <a:lnTo>
                  <a:pt x="30087" y="31882"/>
                </a:lnTo>
                <a:lnTo>
                  <a:pt x="31488" y="37764"/>
                </a:lnTo>
                <a:lnTo>
                  <a:pt x="32422" y="44226"/>
                </a:lnTo>
                <a:lnTo>
                  <a:pt x="34314" y="49804"/>
                </a:lnTo>
                <a:lnTo>
                  <a:pt x="36846" y="54792"/>
                </a:lnTo>
                <a:lnTo>
                  <a:pt x="39804" y="59388"/>
                </a:lnTo>
                <a:lnTo>
                  <a:pt x="43046" y="64992"/>
                </a:lnTo>
                <a:lnTo>
                  <a:pt x="50035" y="77992"/>
                </a:lnTo>
                <a:lnTo>
                  <a:pt x="52406" y="85014"/>
                </a:lnTo>
                <a:lnTo>
                  <a:pt x="53987" y="92236"/>
                </a:lnTo>
                <a:lnTo>
                  <a:pt x="55041" y="99591"/>
                </a:lnTo>
                <a:lnTo>
                  <a:pt x="55744" y="107034"/>
                </a:lnTo>
                <a:lnTo>
                  <a:pt x="56213" y="114536"/>
                </a:lnTo>
                <a:lnTo>
                  <a:pt x="56525" y="122077"/>
                </a:lnTo>
                <a:lnTo>
                  <a:pt x="58003" y="128375"/>
                </a:lnTo>
                <a:lnTo>
                  <a:pt x="60258" y="133843"/>
                </a:lnTo>
                <a:lnTo>
                  <a:pt x="63032" y="138758"/>
                </a:lnTo>
                <a:lnTo>
                  <a:pt x="64881" y="144575"/>
                </a:lnTo>
                <a:lnTo>
                  <a:pt x="66114" y="150993"/>
                </a:lnTo>
                <a:lnTo>
                  <a:pt x="66936" y="157812"/>
                </a:lnTo>
                <a:lnTo>
                  <a:pt x="67484" y="163628"/>
                </a:lnTo>
                <a:lnTo>
                  <a:pt x="67849" y="168775"/>
                </a:lnTo>
                <a:lnTo>
                  <a:pt x="68093" y="173477"/>
                </a:lnTo>
                <a:lnTo>
                  <a:pt x="69525" y="179151"/>
                </a:lnTo>
                <a:lnTo>
                  <a:pt x="71750" y="185474"/>
                </a:lnTo>
                <a:lnTo>
                  <a:pt x="74503" y="192229"/>
                </a:lnTo>
                <a:lnTo>
                  <a:pt x="76339" y="198002"/>
                </a:lnTo>
                <a:lnTo>
                  <a:pt x="77562" y="203122"/>
                </a:lnTo>
                <a:lnTo>
                  <a:pt x="78378" y="207804"/>
                </a:lnTo>
                <a:lnTo>
                  <a:pt x="78922" y="212196"/>
                </a:lnTo>
                <a:lnTo>
                  <a:pt x="79284" y="216394"/>
                </a:lnTo>
                <a:lnTo>
                  <a:pt x="91440" y="26288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36"/>
          <p:cNvSpPr/>
          <p:nvPr/>
        </p:nvSpPr>
        <p:spPr>
          <a:xfrm>
            <a:off x="2183130" y="3852009"/>
            <a:ext cx="307968" cy="319942"/>
          </a:xfrm>
          <a:custGeom>
            <a:avLst/>
            <a:gdLst/>
            <a:ahLst/>
            <a:cxnLst/>
            <a:rect l="0" t="0" r="0" b="0"/>
            <a:pathLst>
              <a:path w="307968" h="319942">
                <a:moveTo>
                  <a:pt x="0" y="91341"/>
                </a:moveTo>
                <a:lnTo>
                  <a:pt x="6067" y="79205"/>
                </a:lnTo>
                <a:lnTo>
                  <a:pt x="12433" y="69860"/>
                </a:lnTo>
                <a:lnTo>
                  <a:pt x="19496" y="61474"/>
                </a:lnTo>
                <a:lnTo>
                  <a:pt x="26868" y="53513"/>
                </a:lnTo>
                <a:lnTo>
                  <a:pt x="38158" y="41891"/>
                </a:lnTo>
                <a:lnTo>
                  <a:pt x="43219" y="38054"/>
                </a:lnTo>
                <a:lnTo>
                  <a:pt x="49132" y="34226"/>
                </a:lnTo>
                <a:lnTo>
                  <a:pt x="55615" y="30404"/>
                </a:lnTo>
                <a:lnTo>
                  <a:pt x="72978" y="19384"/>
                </a:lnTo>
                <a:lnTo>
                  <a:pt x="82941" y="12890"/>
                </a:lnTo>
                <a:lnTo>
                  <a:pt x="92124" y="8560"/>
                </a:lnTo>
                <a:lnTo>
                  <a:pt x="100786" y="5674"/>
                </a:lnTo>
                <a:lnTo>
                  <a:pt x="109101" y="3749"/>
                </a:lnTo>
                <a:lnTo>
                  <a:pt x="117184" y="2466"/>
                </a:lnTo>
                <a:lnTo>
                  <a:pt x="125112" y="1611"/>
                </a:lnTo>
                <a:lnTo>
                  <a:pt x="132938" y="1041"/>
                </a:lnTo>
                <a:lnTo>
                  <a:pt x="140695" y="661"/>
                </a:lnTo>
                <a:lnTo>
                  <a:pt x="156088" y="238"/>
                </a:lnTo>
                <a:lnTo>
                  <a:pt x="179033" y="0"/>
                </a:lnTo>
                <a:lnTo>
                  <a:pt x="186665" y="1237"/>
                </a:lnTo>
                <a:lnTo>
                  <a:pt x="194294" y="3332"/>
                </a:lnTo>
                <a:lnTo>
                  <a:pt x="201919" y="5998"/>
                </a:lnTo>
                <a:lnTo>
                  <a:pt x="210812" y="10315"/>
                </a:lnTo>
                <a:lnTo>
                  <a:pt x="220551" y="15734"/>
                </a:lnTo>
                <a:lnTo>
                  <a:pt x="230854" y="21886"/>
                </a:lnTo>
                <a:lnTo>
                  <a:pt x="238993" y="27258"/>
                </a:lnTo>
                <a:lnTo>
                  <a:pt x="245688" y="32109"/>
                </a:lnTo>
                <a:lnTo>
                  <a:pt x="251422" y="36612"/>
                </a:lnTo>
                <a:lnTo>
                  <a:pt x="257785" y="40885"/>
                </a:lnTo>
                <a:lnTo>
                  <a:pt x="264566" y="45004"/>
                </a:lnTo>
                <a:lnTo>
                  <a:pt x="271627" y="49019"/>
                </a:lnTo>
                <a:lnTo>
                  <a:pt x="276335" y="54236"/>
                </a:lnTo>
                <a:lnTo>
                  <a:pt x="279473" y="60254"/>
                </a:lnTo>
                <a:lnTo>
                  <a:pt x="281565" y="66806"/>
                </a:lnTo>
                <a:lnTo>
                  <a:pt x="284230" y="72444"/>
                </a:lnTo>
                <a:lnTo>
                  <a:pt x="290577" y="82095"/>
                </a:lnTo>
                <a:lnTo>
                  <a:pt x="294048" y="90257"/>
                </a:lnTo>
                <a:lnTo>
                  <a:pt x="297632" y="100778"/>
                </a:lnTo>
                <a:lnTo>
                  <a:pt x="301291" y="112873"/>
                </a:lnTo>
                <a:lnTo>
                  <a:pt x="303731" y="123475"/>
                </a:lnTo>
                <a:lnTo>
                  <a:pt x="305357" y="133084"/>
                </a:lnTo>
                <a:lnTo>
                  <a:pt x="306441" y="142029"/>
                </a:lnTo>
                <a:lnTo>
                  <a:pt x="307164" y="150533"/>
                </a:lnTo>
                <a:lnTo>
                  <a:pt x="307646" y="158742"/>
                </a:lnTo>
                <a:lnTo>
                  <a:pt x="307967" y="166755"/>
                </a:lnTo>
                <a:lnTo>
                  <a:pt x="306911" y="174637"/>
                </a:lnTo>
                <a:lnTo>
                  <a:pt x="304937" y="182431"/>
                </a:lnTo>
                <a:lnTo>
                  <a:pt x="302352" y="190168"/>
                </a:lnTo>
                <a:lnTo>
                  <a:pt x="299358" y="200406"/>
                </a:lnTo>
                <a:lnTo>
                  <a:pt x="292644" y="225327"/>
                </a:lnTo>
                <a:lnTo>
                  <a:pt x="287806" y="237815"/>
                </a:lnTo>
                <a:lnTo>
                  <a:pt x="282041" y="249950"/>
                </a:lnTo>
                <a:lnTo>
                  <a:pt x="275657" y="261850"/>
                </a:lnTo>
                <a:lnTo>
                  <a:pt x="267591" y="272324"/>
                </a:lnTo>
                <a:lnTo>
                  <a:pt x="258404" y="281846"/>
                </a:lnTo>
                <a:lnTo>
                  <a:pt x="248469" y="290734"/>
                </a:lnTo>
                <a:lnTo>
                  <a:pt x="239306" y="297929"/>
                </a:lnTo>
                <a:lnTo>
                  <a:pt x="230657" y="303997"/>
                </a:lnTo>
                <a:lnTo>
                  <a:pt x="205740" y="31994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37"/>
          <p:cNvSpPr/>
          <p:nvPr/>
        </p:nvSpPr>
        <p:spPr>
          <a:xfrm>
            <a:off x="1079615" y="4139248"/>
            <a:ext cx="223406" cy="272716"/>
          </a:xfrm>
          <a:custGeom>
            <a:avLst/>
            <a:gdLst/>
            <a:ahLst/>
            <a:cxnLst/>
            <a:rect l="0" t="0" r="0" b="0"/>
            <a:pathLst>
              <a:path w="223406" h="272716">
                <a:moveTo>
                  <a:pt x="223405" y="9841"/>
                </a:moveTo>
                <a:lnTo>
                  <a:pt x="211269" y="3774"/>
                </a:lnTo>
                <a:lnTo>
                  <a:pt x="206424" y="1986"/>
                </a:lnTo>
                <a:lnTo>
                  <a:pt x="201924" y="795"/>
                </a:lnTo>
                <a:lnTo>
                  <a:pt x="197655" y="0"/>
                </a:lnTo>
                <a:lnTo>
                  <a:pt x="194808" y="740"/>
                </a:lnTo>
                <a:lnTo>
                  <a:pt x="192910" y="2505"/>
                </a:lnTo>
                <a:lnTo>
                  <a:pt x="191645" y="4950"/>
                </a:lnTo>
                <a:lnTo>
                  <a:pt x="188261" y="7850"/>
                </a:lnTo>
                <a:lnTo>
                  <a:pt x="183466" y="11054"/>
                </a:lnTo>
                <a:lnTo>
                  <a:pt x="177729" y="14460"/>
                </a:lnTo>
                <a:lnTo>
                  <a:pt x="172634" y="19270"/>
                </a:lnTo>
                <a:lnTo>
                  <a:pt x="167968" y="25017"/>
                </a:lnTo>
                <a:lnTo>
                  <a:pt x="163587" y="31389"/>
                </a:lnTo>
                <a:lnTo>
                  <a:pt x="159396" y="36906"/>
                </a:lnTo>
                <a:lnTo>
                  <a:pt x="155332" y="41855"/>
                </a:lnTo>
                <a:lnTo>
                  <a:pt x="151353" y="46424"/>
                </a:lnTo>
                <a:lnTo>
                  <a:pt x="147430" y="50740"/>
                </a:lnTo>
                <a:lnTo>
                  <a:pt x="139685" y="58922"/>
                </a:lnTo>
                <a:lnTo>
                  <a:pt x="132031" y="69231"/>
                </a:lnTo>
                <a:lnTo>
                  <a:pt x="100799" y="113798"/>
                </a:lnTo>
                <a:lnTo>
                  <a:pt x="93407" y="123596"/>
                </a:lnTo>
                <a:lnTo>
                  <a:pt x="87210" y="131398"/>
                </a:lnTo>
                <a:lnTo>
                  <a:pt x="81808" y="137869"/>
                </a:lnTo>
                <a:lnTo>
                  <a:pt x="76937" y="143453"/>
                </a:lnTo>
                <a:lnTo>
                  <a:pt x="72420" y="148446"/>
                </a:lnTo>
                <a:lnTo>
                  <a:pt x="68138" y="154315"/>
                </a:lnTo>
                <a:lnTo>
                  <a:pt x="64013" y="160767"/>
                </a:lnTo>
                <a:lnTo>
                  <a:pt x="59994" y="167608"/>
                </a:lnTo>
                <a:lnTo>
                  <a:pt x="56044" y="173439"/>
                </a:lnTo>
                <a:lnTo>
                  <a:pt x="52141" y="178597"/>
                </a:lnTo>
                <a:lnTo>
                  <a:pt x="48269" y="183305"/>
                </a:lnTo>
                <a:lnTo>
                  <a:pt x="45687" y="188984"/>
                </a:lnTo>
                <a:lnTo>
                  <a:pt x="43966" y="195310"/>
                </a:lnTo>
                <a:lnTo>
                  <a:pt x="42819" y="202067"/>
                </a:lnTo>
                <a:lnTo>
                  <a:pt x="40784" y="207842"/>
                </a:lnTo>
                <a:lnTo>
                  <a:pt x="38158" y="212962"/>
                </a:lnTo>
                <a:lnTo>
                  <a:pt x="35137" y="217645"/>
                </a:lnTo>
                <a:lnTo>
                  <a:pt x="31853" y="222037"/>
                </a:lnTo>
                <a:lnTo>
                  <a:pt x="28393" y="226235"/>
                </a:lnTo>
                <a:lnTo>
                  <a:pt x="24817" y="230304"/>
                </a:lnTo>
                <a:lnTo>
                  <a:pt x="22433" y="234286"/>
                </a:lnTo>
                <a:lnTo>
                  <a:pt x="19784" y="242098"/>
                </a:lnTo>
                <a:lnTo>
                  <a:pt x="17807" y="244689"/>
                </a:lnTo>
                <a:lnTo>
                  <a:pt x="15220" y="246417"/>
                </a:lnTo>
                <a:lnTo>
                  <a:pt x="12225" y="247568"/>
                </a:lnTo>
                <a:lnTo>
                  <a:pt x="10228" y="249606"/>
                </a:lnTo>
                <a:lnTo>
                  <a:pt x="8897" y="252235"/>
                </a:lnTo>
                <a:lnTo>
                  <a:pt x="8009" y="255257"/>
                </a:lnTo>
                <a:lnTo>
                  <a:pt x="3637" y="262001"/>
                </a:lnTo>
                <a:lnTo>
                  <a:pt x="693" y="265578"/>
                </a:lnTo>
                <a:lnTo>
                  <a:pt x="0" y="267963"/>
                </a:lnTo>
                <a:lnTo>
                  <a:pt x="808" y="269552"/>
                </a:lnTo>
                <a:lnTo>
                  <a:pt x="5163" y="272104"/>
                </a:lnTo>
                <a:lnTo>
                  <a:pt x="11985" y="272545"/>
                </a:lnTo>
                <a:lnTo>
                  <a:pt x="17813" y="272695"/>
                </a:lnTo>
                <a:lnTo>
                  <a:pt x="23234" y="272715"/>
                </a:lnTo>
                <a:lnTo>
                  <a:pt x="26457" y="271450"/>
                </a:lnTo>
                <a:lnTo>
                  <a:pt x="33426" y="266659"/>
                </a:lnTo>
                <a:lnTo>
                  <a:pt x="62692" y="244685"/>
                </a:lnTo>
                <a:lnTo>
                  <a:pt x="73083" y="237524"/>
                </a:lnTo>
                <a:lnTo>
                  <a:pt x="82550" y="231480"/>
                </a:lnTo>
                <a:lnTo>
                  <a:pt x="91402" y="226180"/>
                </a:lnTo>
                <a:lnTo>
                  <a:pt x="98573" y="221377"/>
                </a:lnTo>
                <a:lnTo>
                  <a:pt x="104623" y="216905"/>
                </a:lnTo>
                <a:lnTo>
                  <a:pt x="109927" y="212654"/>
                </a:lnTo>
                <a:lnTo>
                  <a:pt x="114733" y="208550"/>
                </a:lnTo>
                <a:lnTo>
                  <a:pt x="119207" y="204544"/>
                </a:lnTo>
                <a:lnTo>
                  <a:pt x="127564" y="196706"/>
                </a:lnTo>
                <a:lnTo>
                  <a:pt x="135512" y="188989"/>
                </a:lnTo>
                <a:lnTo>
                  <a:pt x="140680" y="185153"/>
                </a:lnTo>
                <a:lnTo>
                  <a:pt x="146665" y="181326"/>
                </a:lnTo>
                <a:lnTo>
                  <a:pt x="153195" y="177504"/>
                </a:lnTo>
                <a:lnTo>
                  <a:pt x="158818" y="174956"/>
                </a:lnTo>
                <a:lnTo>
                  <a:pt x="163837" y="173258"/>
                </a:lnTo>
                <a:lnTo>
                  <a:pt x="168453" y="172126"/>
                </a:lnTo>
                <a:lnTo>
                  <a:pt x="174070" y="170101"/>
                </a:lnTo>
                <a:lnTo>
                  <a:pt x="180355" y="167481"/>
                </a:lnTo>
                <a:lnTo>
                  <a:pt x="211975" y="15843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Measuring 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Angles are measured in degrees.  Like distance, degrees are positive.</a:t>
            </a:r>
          </a:p>
          <a:p>
            <a:r>
              <a:rPr lang="en-US" dirty="0" smtClean="0"/>
              <a:t>In geometry we measure angles in degrees and angles can have degree measures from 0° to 180°.</a:t>
            </a:r>
          </a:p>
          <a:p>
            <a:r>
              <a:rPr lang="en-US" dirty="0" smtClean="0"/>
              <a:t>Angles are classified according to their measures.</a:t>
            </a:r>
          </a:p>
          <a:p>
            <a:pPr lvl="1"/>
            <a:r>
              <a:rPr lang="en-US" dirty="0" smtClean="0"/>
              <a:t>Acute angle: Measure between 0 and 90</a:t>
            </a:r>
          </a:p>
          <a:p>
            <a:pPr lvl="1"/>
            <a:r>
              <a:rPr lang="en-US" dirty="0" smtClean="0"/>
              <a:t>Right angle: Measure 90</a:t>
            </a:r>
          </a:p>
          <a:p>
            <a:pPr lvl="1"/>
            <a:r>
              <a:rPr lang="en-US" dirty="0" smtClean="0"/>
              <a:t>Obtuse angle: Measure between 90 and 180</a:t>
            </a:r>
          </a:p>
          <a:p>
            <a:pPr lvl="1"/>
            <a:r>
              <a:rPr lang="en-US" dirty="0" smtClean="0"/>
              <a:t>Straight angle: Measure 180</a:t>
            </a:r>
            <a:endParaRPr lang="en-US" dirty="0"/>
          </a:p>
        </p:txBody>
      </p:sp>
      <p:sp>
        <p:nvSpPr>
          <p:cNvPr id="15" name="SMARTPenAnnotation97"/>
          <p:cNvSpPr/>
          <p:nvPr/>
        </p:nvSpPr>
        <p:spPr>
          <a:xfrm>
            <a:off x="6389370" y="3520439"/>
            <a:ext cx="2423160" cy="57151"/>
          </a:xfrm>
          <a:custGeom>
            <a:avLst/>
            <a:gdLst/>
            <a:ahLst/>
            <a:cxnLst/>
            <a:rect l="0" t="0" r="0" b="0"/>
            <a:pathLst>
              <a:path w="2423160" h="57151">
                <a:moveTo>
                  <a:pt x="0" y="57150"/>
                </a:moveTo>
                <a:lnTo>
                  <a:pt x="6067" y="51083"/>
                </a:lnTo>
                <a:lnTo>
                  <a:pt x="9125" y="50565"/>
                </a:lnTo>
                <a:lnTo>
                  <a:pt x="12433" y="51490"/>
                </a:lnTo>
                <a:lnTo>
                  <a:pt x="15908" y="53377"/>
                </a:lnTo>
                <a:lnTo>
                  <a:pt x="19495" y="54635"/>
                </a:lnTo>
                <a:lnTo>
                  <a:pt x="30612" y="56405"/>
                </a:lnTo>
                <a:lnTo>
                  <a:pt x="104281" y="57146"/>
                </a:lnTo>
                <a:lnTo>
                  <a:pt x="133977" y="55879"/>
                </a:lnTo>
                <a:lnTo>
                  <a:pt x="149008" y="53763"/>
                </a:lnTo>
                <a:lnTo>
                  <a:pt x="164109" y="51082"/>
                </a:lnTo>
                <a:lnTo>
                  <a:pt x="176716" y="49295"/>
                </a:lnTo>
                <a:lnTo>
                  <a:pt x="187661" y="48104"/>
                </a:lnTo>
                <a:lnTo>
                  <a:pt x="197496" y="47309"/>
                </a:lnTo>
                <a:lnTo>
                  <a:pt x="232133" y="43040"/>
                </a:lnTo>
                <a:lnTo>
                  <a:pt x="253815" y="40123"/>
                </a:lnTo>
                <a:lnTo>
                  <a:pt x="270810" y="38179"/>
                </a:lnTo>
                <a:lnTo>
                  <a:pt x="284680" y="36883"/>
                </a:lnTo>
                <a:lnTo>
                  <a:pt x="311944" y="35443"/>
                </a:lnTo>
                <a:lnTo>
                  <a:pt x="349462" y="34802"/>
                </a:lnTo>
                <a:lnTo>
                  <a:pt x="368864" y="33362"/>
                </a:lnTo>
                <a:lnTo>
                  <a:pt x="388149" y="31131"/>
                </a:lnTo>
                <a:lnTo>
                  <a:pt x="407356" y="28374"/>
                </a:lnTo>
                <a:lnTo>
                  <a:pt x="423970" y="26536"/>
                </a:lnTo>
                <a:lnTo>
                  <a:pt x="438857" y="25311"/>
                </a:lnTo>
                <a:lnTo>
                  <a:pt x="478011" y="23587"/>
                </a:lnTo>
                <a:lnTo>
                  <a:pt x="502009" y="21913"/>
                </a:lnTo>
                <a:lnTo>
                  <a:pt x="513742" y="19689"/>
                </a:lnTo>
                <a:lnTo>
                  <a:pt x="525375" y="16936"/>
                </a:lnTo>
                <a:lnTo>
                  <a:pt x="542020" y="15101"/>
                </a:lnTo>
                <a:lnTo>
                  <a:pt x="562006" y="13877"/>
                </a:lnTo>
                <a:lnTo>
                  <a:pt x="619063" y="12156"/>
                </a:lnTo>
                <a:lnTo>
                  <a:pt x="672476" y="11574"/>
                </a:lnTo>
                <a:lnTo>
                  <a:pt x="689617" y="10256"/>
                </a:lnTo>
                <a:lnTo>
                  <a:pt x="709935" y="8108"/>
                </a:lnTo>
                <a:lnTo>
                  <a:pt x="732369" y="5405"/>
                </a:lnTo>
                <a:lnTo>
                  <a:pt x="752406" y="3604"/>
                </a:lnTo>
                <a:lnTo>
                  <a:pt x="770844" y="2403"/>
                </a:lnTo>
                <a:lnTo>
                  <a:pt x="817678" y="712"/>
                </a:lnTo>
                <a:lnTo>
                  <a:pt x="882778" y="211"/>
                </a:lnTo>
                <a:lnTo>
                  <a:pt x="1655721" y="0"/>
                </a:lnTo>
                <a:lnTo>
                  <a:pt x="1679124" y="1270"/>
                </a:lnTo>
                <a:lnTo>
                  <a:pt x="1735607" y="6069"/>
                </a:lnTo>
                <a:lnTo>
                  <a:pt x="1785264" y="5661"/>
                </a:lnTo>
                <a:lnTo>
                  <a:pt x="1807396" y="3774"/>
                </a:lnTo>
                <a:lnTo>
                  <a:pt x="1828500" y="2516"/>
                </a:lnTo>
                <a:lnTo>
                  <a:pt x="1868884" y="1118"/>
                </a:lnTo>
                <a:lnTo>
                  <a:pt x="242315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98"/>
          <p:cNvSpPr/>
          <p:nvPr/>
        </p:nvSpPr>
        <p:spPr>
          <a:xfrm>
            <a:off x="8503919" y="3348989"/>
            <a:ext cx="398490" cy="285751"/>
          </a:xfrm>
          <a:custGeom>
            <a:avLst/>
            <a:gdLst/>
            <a:ahLst/>
            <a:cxnLst/>
            <a:rect l="0" t="0" r="0" b="0"/>
            <a:pathLst>
              <a:path w="398490" h="285751">
                <a:moveTo>
                  <a:pt x="0" y="0"/>
                </a:moveTo>
                <a:lnTo>
                  <a:pt x="9842" y="0"/>
                </a:lnTo>
                <a:lnTo>
                  <a:pt x="17498" y="3387"/>
                </a:lnTo>
                <a:lnTo>
                  <a:pt x="28097" y="7856"/>
                </a:lnTo>
                <a:lnTo>
                  <a:pt x="37041" y="9842"/>
                </a:lnTo>
                <a:lnTo>
                  <a:pt x="45249" y="14111"/>
                </a:lnTo>
                <a:lnTo>
                  <a:pt x="49217" y="17028"/>
                </a:lnTo>
                <a:lnTo>
                  <a:pt x="57011" y="20268"/>
                </a:lnTo>
                <a:lnTo>
                  <a:pt x="67249" y="22978"/>
                </a:lnTo>
                <a:lnTo>
                  <a:pt x="84498" y="28416"/>
                </a:lnTo>
                <a:lnTo>
                  <a:pt x="94432" y="30374"/>
                </a:lnTo>
                <a:lnTo>
                  <a:pt x="104865" y="31679"/>
                </a:lnTo>
                <a:lnTo>
                  <a:pt x="115630" y="32550"/>
                </a:lnTo>
                <a:lnTo>
                  <a:pt x="127887" y="34400"/>
                </a:lnTo>
                <a:lnTo>
                  <a:pt x="141138" y="36904"/>
                </a:lnTo>
                <a:lnTo>
                  <a:pt x="169408" y="43072"/>
                </a:lnTo>
                <a:lnTo>
                  <a:pt x="198907" y="50046"/>
                </a:lnTo>
                <a:lnTo>
                  <a:pt x="211345" y="52415"/>
                </a:lnTo>
                <a:lnTo>
                  <a:pt x="222177" y="53993"/>
                </a:lnTo>
                <a:lnTo>
                  <a:pt x="231938" y="55046"/>
                </a:lnTo>
                <a:lnTo>
                  <a:pt x="240985" y="57017"/>
                </a:lnTo>
                <a:lnTo>
                  <a:pt x="249557" y="59602"/>
                </a:lnTo>
                <a:lnTo>
                  <a:pt x="257812" y="62595"/>
                </a:lnTo>
                <a:lnTo>
                  <a:pt x="265855" y="64590"/>
                </a:lnTo>
                <a:lnTo>
                  <a:pt x="273756" y="65920"/>
                </a:lnTo>
                <a:lnTo>
                  <a:pt x="281564" y="66807"/>
                </a:lnTo>
                <a:lnTo>
                  <a:pt x="291850" y="68668"/>
                </a:lnTo>
                <a:lnTo>
                  <a:pt x="303787" y="71179"/>
                </a:lnTo>
                <a:lnTo>
                  <a:pt x="316824" y="74123"/>
                </a:lnTo>
                <a:lnTo>
                  <a:pt x="329327" y="77355"/>
                </a:lnTo>
                <a:lnTo>
                  <a:pt x="341471" y="80780"/>
                </a:lnTo>
                <a:lnTo>
                  <a:pt x="353377" y="84333"/>
                </a:lnTo>
                <a:lnTo>
                  <a:pt x="363856" y="87972"/>
                </a:lnTo>
                <a:lnTo>
                  <a:pt x="373381" y="91669"/>
                </a:lnTo>
                <a:lnTo>
                  <a:pt x="394782" y="100658"/>
                </a:lnTo>
                <a:lnTo>
                  <a:pt x="396539" y="102665"/>
                </a:lnTo>
                <a:lnTo>
                  <a:pt x="397709" y="105274"/>
                </a:lnTo>
                <a:lnTo>
                  <a:pt x="398489" y="108283"/>
                </a:lnTo>
                <a:lnTo>
                  <a:pt x="397739" y="111559"/>
                </a:lnTo>
                <a:lnTo>
                  <a:pt x="393520" y="118585"/>
                </a:lnTo>
                <a:lnTo>
                  <a:pt x="390073" y="123613"/>
                </a:lnTo>
                <a:lnTo>
                  <a:pt x="388318" y="124319"/>
                </a:lnTo>
                <a:lnTo>
                  <a:pt x="382983" y="125103"/>
                </a:lnTo>
                <a:lnTo>
                  <a:pt x="379782" y="126582"/>
                </a:lnTo>
                <a:lnTo>
                  <a:pt x="369209" y="133462"/>
                </a:lnTo>
                <a:lnTo>
                  <a:pt x="361791" y="135516"/>
                </a:lnTo>
                <a:lnTo>
                  <a:pt x="350873" y="143203"/>
                </a:lnTo>
                <a:lnTo>
                  <a:pt x="344406" y="148809"/>
                </a:lnTo>
                <a:lnTo>
                  <a:pt x="336284" y="153816"/>
                </a:lnTo>
                <a:lnTo>
                  <a:pt x="327059" y="158424"/>
                </a:lnTo>
                <a:lnTo>
                  <a:pt x="317100" y="162766"/>
                </a:lnTo>
                <a:lnTo>
                  <a:pt x="309190" y="166931"/>
                </a:lnTo>
                <a:lnTo>
                  <a:pt x="297015" y="174945"/>
                </a:lnTo>
                <a:lnTo>
                  <a:pt x="270884" y="192665"/>
                </a:lnTo>
                <a:lnTo>
                  <a:pt x="263140" y="198294"/>
                </a:lnTo>
                <a:lnTo>
                  <a:pt x="256706" y="203316"/>
                </a:lnTo>
                <a:lnTo>
                  <a:pt x="251148" y="207934"/>
                </a:lnTo>
                <a:lnTo>
                  <a:pt x="244902" y="211013"/>
                </a:lnTo>
                <a:lnTo>
                  <a:pt x="238198" y="213066"/>
                </a:lnTo>
                <a:lnTo>
                  <a:pt x="231188" y="214434"/>
                </a:lnTo>
                <a:lnTo>
                  <a:pt x="223976" y="217886"/>
                </a:lnTo>
                <a:lnTo>
                  <a:pt x="216627" y="222727"/>
                </a:lnTo>
                <a:lnTo>
                  <a:pt x="209189" y="228495"/>
                </a:lnTo>
                <a:lnTo>
                  <a:pt x="202960" y="233610"/>
                </a:lnTo>
                <a:lnTo>
                  <a:pt x="197536" y="238290"/>
                </a:lnTo>
                <a:lnTo>
                  <a:pt x="186854" y="246877"/>
                </a:lnTo>
                <a:lnTo>
                  <a:pt x="180450" y="250945"/>
                </a:lnTo>
                <a:lnTo>
                  <a:pt x="173639" y="254927"/>
                </a:lnTo>
                <a:lnTo>
                  <a:pt x="162686" y="262738"/>
                </a:lnTo>
                <a:lnTo>
                  <a:pt x="153585" y="270443"/>
                </a:lnTo>
                <a:lnTo>
                  <a:pt x="145308" y="278100"/>
                </a:lnTo>
                <a:lnTo>
                  <a:pt x="141322" y="280650"/>
                </a:lnTo>
                <a:lnTo>
                  <a:pt x="137395" y="282350"/>
                </a:lnTo>
                <a:lnTo>
                  <a:pt x="125731" y="2857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99"/>
          <p:cNvSpPr/>
          <p:nvPr/>
        </p:nvSpPr>
        <p:spPr>
          <a:xfrm>
            <a:off x="6298446" y="3394709"/>
            <a:ext cx="239514" cy="297181"/>
          </a:xfrm>
          <a:custGeom>
            <a:avLst/>
            <a:gdLst/>
            <a:ahLst/>
            <a:cxnLst/>
            <a:rect l="0" t="0" r="0" b="0"/>
            <a:pathLst>
              <a:path w="239514" h="297181">
                <a:moveTo>
                  <a:pt x="205223" y="0"/>
                </a:moveTo>
                <a:lnTo>
                  <a:pt x="211292" y="18204"/>
                </a:lnTo>
                <a:lnTo>
                  <a:pt x="211808" y="24836"/>
                </a:lnTo>
                <a:lnTo>
                  <a:pt x="210883" y="30528"/>
                </a:lnTo>
                <a:lnTo>
                  <a:pt x="208997" y="35592"/>
                </a:lnTo>
                <a:lnTo>
                  <a:pt x="203514" y="44606"/>
                </a:lnTo>
                <a:lnTo>
                  <a:pt x="196843" y="52845"/>
                </a:lnTo>
                <a:lnTo>
                  <a:pt x="189646" y="60740"/>
                </a:lnTo>
                <a:lnTo>
                  <a:pt x="184678" y="67164"/>
                </a:lnTo>
                <a:lnTo>
                  <a:pt x="178826" y="75256"/>
                </a:lnTo>
                <a:lnTo>
                  <a:pt x="172386" y="84461"/>
                </a:lnTo>
                <a:lnTo>
                  <a:pt x="166822" y="91867"/>
                </a:lnTo>
                <a:lnTo>
                  <a:pt x="161843" y="98075"/>
                </a:lnTo>
                <a:lnTo>
                  <a:pt x="157253" y="103484"/>
                </a:lnTo>
                <a:lnTo>
                  <a:pt x="152923" y="108359"/>
                </a:lnTo>
                <a:lnTo>
                  <a:pt x="144725" y="117163"/>
                </a:lnTo>
                <a:lnTo>
                  <a:pt x="138221" y="125099"/>
                </a:lnTo>
                <a:lnTo>
                  <a:pt x="120835" y="147463"/>
                </a:lnTo>
                <a:lnTo>
                  <a:pt x="112134" y="156729"/>
                </a:lnTo>
                <a:lnTo>
                  <a:pt x="103794" y="164176"/>
                </a:lnTo>
                <a:lnTo>
                  <a:pt x="95694" y="170411"/>
                </a:lnTo>
                <a:lnTo>
                  <a:pt x="89024" y="175837"/>
                </a:lnTo>
                <a:lnTo>
                  <a:pt x="83307" y="180725"/>
                </a:lnTo>
                <a:lnTo>
                  <a:pt x="78226" y="185254"/>
                </a:lnTo>
                <a:lnTo>
                  <a:pt x="69194" y="193672"/>
                </a:lnTo>
                <a:lnTo>
                  <a:pt x="53047" y="209424"/>
                </a:lnTo>
                <a:lnTo>
                  <a:pt x="29983" y="232399"/>
                </a:lnTo>
                <a:lnTo>
                  <a:pt x="27436" y="236213"/>
                </a:lnTo>
                <a:lnTo>
                  <a:pt x="24607" y="243837"/>
                </a:lnTo>
                <a:lnTo>
                  <a:pt x="19963" y="251459"/>
                </a:lnTo>
                <a:lnTo>
                  <a:pt x="12701" y="260632"/>
                </a:lnTo>
                <a:lnTo>
                  <a:pt x="10835" y="261385"/>
                </a:lnTo>
                <a:lnTo>
                  <a:pt x="5376" y="262222"/>
                </a:lnTo>
                <a:lnTo>
                  <a:pt x="3411" y="263714"/>
                </a:lnTo>
                <a:lnTo>
                  <a:pt x="2102" y="265980"/>
                </a:lnTo>
                <a:lnTo>
                  <a:pt x="0" y="272673"/>
                </a:lnTo>
                <a:lnTo>
                  <a:pt x="1098" y="273222"/>
                </a:lnTo>
                <a:lnTo>
                  <a:pt x="5704" y="273832"/>
                </a:lnTo>
                <a:lnTo>
                  <a:pt x="7441" y="275265"/>
                </a:lnTo>
                <a:lnTo>
                  <a:pt x="8599" y="277490"/>
                </a:lnTo>
                <a:lnTo>
                  <a:pt x="10456" y="284119"/>
                </a:lnTo>
                <a:lnTo>
                  <a:pt x="11879" y="284662"/>
                </a:lnTo>
                <a:lnTo>
                  <a:pt x="16846" y="285267"/>
                </a:lnTo>
                <a:lnTo>
                  <a:pt x="23287" y="285536"/>
                </a:lnTo>
                <a:lnTo>
                  <a:pt x="34053" y="285687"/>
                </a:lnTo>
                <a:lnTo>
                  <a:pt x="70302" y="285746"/>
                </a:lnTo>
                <a:lnTo>
                  <a:pt x="77175" y="284478"/>
                </a:lnTo>
                <a:lnTo>
                  <a:pt x="85568" y="282362"/>
                </a:lnTo>
                <a:lnTo>
                  <a:pt x="94973" y="279682"/>
                </a:lnTo>
                <a:lnTo>
                  <a:pt x="103784" y="279164"/>
                </a:lnTo>
                <a:lnTo>
                  <a:pt x="112197" y="280090"/>
                </a:lnTo>
                <a:lnTo>
                  <a:pt x="120345" y="281977"/>
                </a:lnTo>
                <a:lnTo>
                  <a:pt x="128318" y="283234"/>
                </a:lnTo>
                <a:lnTo>
                  <a:pt x="136173" y="284073"/>
                </a:lnTo>
                <a:lnTo>
                  <a:pt x="143951" y="284633"/>
                </a:lnTo>
                <a:lnTo>
                  <a:pt x="152944" y="285005"/>
                </a:lnTo>
                <a:lnTo>
                  <a:pt x="173098" y="285419"/>
                </a:lnTo>
                <a:lnTo>
                  <a:pt x="183807" y="286800"/>
                </a:lnTo>
                <a:lnTo>
                  <a:pt x="194756" y="288990"/>
                </a:lnTo>
                <a:lnTo>
                  <a:pt x="205865" y="291720"/>
                </a:lnTo>
                <a:lnTo>
                  <a:pt x="214541" y="293540"/>
                </a:lnTo>
                <a:lnTo>
                  <a:pt x="221596" y="294754"/>
                </a:lnTo>
                <a:lnTo>
                  <a:pt x="239513" y="2971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00"/>
          <p:cNvSpPr/>
          <p:nvPr/>
        </p:nvSpPr>
        <p:spPr>
          <a:xfrm>
            <a:off x="7166766" y="3497594"/>
            <a:ext cx="925675" cy="377128"/>
          </a:xfrm>
          <a:custGeom>
            <a:avLst/>
            <a:gdLst/>
            <a:ahLst/>
            <a:cxnLst/>
            <a:rect l="0" t="0" r="0" b="0"/>
            <a:pathLst>
              <a:path w="925675" h="377128">
                <a:moveTo>
                  <a:pt x="925674" y="22845"/>
                </a:moveTo>
                <a:lnTo>
                  <a:pt x="919606" y="34981"/>
                </a:lnTo>
                <a:lnTo>
                  <a:pt x="917818" y="41096"/>
                </a:lnTo>
                <a:lnTo>
                  <a:pt x="916626" y="47712"/>
                </a:lnTo>
                <a:lnTo>
                  <a:pt x="915832" y="54663"/>
                </a:lnTo>
                <a:lnTo>
                  <a:pt x="914033" y="63108"/>
                </a:lnTo>
                <a:lnTo>
                  <a:pt x="911563" y="72547"/>
                </a:lnTo>
                <a:lnTo>
                  <a:pt x="908646" y="82650"/>
                </a:lnTo>
                <a:lnTo>
                  <a:pt x="906702" y="90655"/>
                </a:lnTo>
                <a:lnTo>
                  <a:pt x="905406" y="97262"/>
                </a:lnTo>
                <a:lnTo>
                  <a:pt x="904542" y="102937"/>
                </a:lnTo>
                <a:lnTo>
                  <a:pt x="902695" y="111800"/>
                </a:lnTo>
                <a:lnTo>
                  <a:pt x="897258" y="135194"/>
                </a:lnTo>
                <a:lnTo>
                  <a:pt x="892760" y="148544"/>
                </a:lnTo>
                <a:lnTo>
                  <a:pt x="887221" y="162525"/>
                </a:lnTo>
                <a:lnTo>
                  <a:pt x="880989" y="176925"/>
                </a:lnTo>
                <a:lnTo>
                  <a:pt x="876833" y="187795"/>
                </a:lnTo>
                <a:lnTo>
                  <a:pt x="874064" y="196312"/>
                </a:lnTo>
                <a:lnTo>
                  <a:pt x="872216" y="203259"/>
                </a:lnTo>
                <a:lnTo>
                  <a:pt x="869716" y="210431"/>
                </a:lnTo>
                <a:lnTo>
                  <a:pt x="866779" y="217753"/>
                </a:lnTo>
                <a:lnTo>
                  <a:pt x="863550" y="225174"/>
                </a:lnTo>
                <a:lnTo>
                  <a:pt x="856576" y="240192"/>
                </a:lnTo>
                <a:lnTo>
                  <a:pt x="841751" y="270531"/>
                </a:lnTo>
                <a:lnTo>
                  <a:pt x="836705" y="276869"/>
                </a:lnTo>
                <a:lnTo>
                  <a:pt x="824326" y="287298"/>
                </a:lnTo>
                <a:lnTo>
                  <a:pt x="817468" y="294397"/>
                </a:lnTo>
                <a:lnTo>
                  <a:pt x="810357" y="302940"/>
                </a:lnTo>
                <a:lnTo>
                  <a:pt x="803076" y="312445"/>
                </a:lnTo>
                <a:lnTo>
                  <a:pt x="794411" y="321322"/>
                </a:lnTo>
                <a:lnTo>
                  <a:pt x="784826" y="329780"/>
                </a:lnTo>
                <a:lnTo>
                  <a:pt x="774625" y="337958"/>
                </a:lnTo>
                <a:lnTo>
                  <a:pt x="765284" y="344681"/>
                </a:lnTo>
                <a:lnTo>
                  <a:pt x="748133" y="355537"/>
                </a:lnTo>
                <a:lnTo>
                  <a:pt x="735430" y="361208"/>
                </a:lnTo>
                <a:lnTo>
                  <a:pt x="710860" y="370917"/>
                </a:lnTo>
                <a:lnTo>
                  <a:pt x="689654" y="374394"/>
                </a:lnTo>
                <a:lnTo>
                  <a:pt x="663296" y="375939"/>
                </a:lnTo>
                <a:lnTo>
                  <a:pt x="623706" y="376809"/>
                </a:lnTo>
                <a:lnTo>
                  <a:pt x="574068" y="377127"/>
                </a:lnTo>
                <a:lnTo>
                  <a:pt x="553082" y="373768"/>
                </a:lnTo>
                <a:lnTo>
                  <a:pt x="526986" y="368122"/>
                </a:lnTo>
                <a:lnTo>
                  <a:pt x="518912" y="367330"/>
                </a:lnTo>
                <a:lnTo>
                  <a:pt x="506554" y="363063"/>
                </a:lnTo>
                <a:lnTo>
                  <a:pt x="489069" y="353521"/>
                </a:lnTo>
                <a:lnTo>
                  <a:pt x="482204" y="349976"/>
                </a:lnTo>
                <a:lnTo>
                  <a:pt x="467803" y="346037"/>
                </a:lnTo>
                <a:lnTo>
                  <a:pt x="452936" y="343016"/>
                </a:lnTo>
                <a:lnTo>
                  <a:pt x="430285" y="334175"/>
                </a:lnTo>
                <a:lnTo>
                  <a:pt x="404947" y="323513"/>
                </a:lnTo>
                <a:lnTo>
                  <a:pt x="380126" y="316072"/>
                </a:lnTo>
                <a:lnTo>
                  <a:pt x="358935" y="308532"/>
                </a:lnTo>
                <a:lnTo>
                  <a:pt x="338509" y="299677"/>
                </a:lnTo>
                <a:lnTo>
                  <a:pt x="312499" y="287275"/>
                </a:lnTo>
                <a:lnTo>
                  <a:pt x="294165" y="276683"/>
                </a:lnTo>
                <a:lnTo>
                  <a:pt x="280513" y="267742"/>
                </a:lnTo>
                <a:lnTo>
                  <a:pt x="265979" y="259535"/>
                </a:lnTo>
                <a:lnTo>
                  <a:pt x="247666" y="248268"/>
                </a:lnTo>
                <a:lnTo>
                  <a:pt x="237448" y="241707"/>
                </a:lnTo>
                <a:lnTo>
                  <a:pt x="219323" y="231031"/>
                </a:lnTo>
                <a:lnTo>
                  <a:pt x="204070" y="222052"/>
                </a:lnTo>
                <a:lnTo>
                  <a:pt x="188343" y="211128"/>
                </a:lnTo>
                <a:lnTo>
                  <a:pt x="175640" y="206056"/>
                </a:lnTo>
                <a:lnTo>
                  <a:pt x="167721" y="200369"/>
                </a:lnTo>
                <a:lnTo>
                  <a:pt x="165102" y="197075"/>
                </a:lnTo>
                <a:lnTo>
                  <a:pt x="163356" y="193608"/>
                </a:lnTo>
                <a:lnTo>
                  <a:pt x="162192" y="190027"/>
                </a:lnTo>
                <a:lnTo>
                  <a:pt x="157512" y="182662"/>
                </a:lnTo>
                <a:lnTo>
                  <a:pt x="147737" y="171375"/>
                </a:lnTo>
                <a:lnTo>
                  <a:pt x="140504" y="162519"/>
                </a:lnTo>
                <a:lnTo>
                  <a:pt x="136797" y="156601"/>
                </a:lnTo>
                <a:lnTo>
                  <a:pt x="127791" y="140989"/>
                </a:lnTo>
                <a:lnTo>
                  <a:pt x="123172" y="132080"/>
                </a:lnTo>
                <a:lnTo>
                  <a:pt x="114671" y="115327"/>
                </a:lnTo>
                <a:lnTo>
                  <a:pt x="108232" y="108526"/>
                </a:lnTo>
                <a:lnTo>
                  <a:pt x="106393" y="105366"/>
                </a:lnTo>
                <a:lnTo>
                  <a:pt x="102533" y="94851"/>
                </a:lnTo>
                <a:lnTo>
                  <a:pt x="93882" y="83306"/>
                </a:lnTo>
                <a:lnTo>
                  <a:pt x="91797" y="80649"/>
                </a:lnTo>
                <a:lnTo>
                  <a:pt x="91328" y="70211"/>
                </a:lnTo>
                <a:lnTo>
                  <a:pt x="83437" y="59765"/>
                </a:lnTo>
                <a:lnTo>
                  <a:pt x="80562" y="48859"/>
                </a:lnTo>
                <a:lnTo>
                  <a:pt x="79993" y="46328"/>
                </a:lnTo>
                <a:lnTo>
                  <a:pt x="73827" y="39822"/>
                </a:lnTo>
                <a:lnTo>
                  <a:pt x="72026" y="39243"/>
                </a:lnTo>
                <a:lnTo>
                  <a:pt x="70825" y="40128"/>
                </a:lnTo>
                <a:lnTo>
                  <a:pt x="68898" y="44604"/>
                </a:lnTo>
                <a:lnTo>
                  <a:pt x="68517" y="54613"/>
                </a:lnTo>
                <a:lnTo>
                  <a:pt x="68466" y="61518"/>
                </a:lnTo>
                <a:lnTo>
                  <a:pt x="67182" y="65137"/>
                </a:lnTo>
                <a:lnTo>
                  <a:pt x="58037" y="80108"/>
                </a:lnTo>
                <a:lnTo>
                  <a:pt x="46451" y="102059"/>
                </a:lnTo>
                <a:lnTo>
                  <a:pt x="42345" y="112484"/>
                </a:lnTo>
                <a:lnTo>
                  <a:pt x="39608" y="121975"/>
                </a:lnTo>
                <a:lnTo>
                  <a:pt x="37783" y="130842"/>
                </a:lnTo>
                <a:lnTo>
                  <a:pt x="35296" y="138023"/>
                </a:lnTo>
                <a:lnTo>
                  <a:pt x="29147" y="149389"/>
                </a:lnTo>
                <a:lnTo>
                  <a:pt x="22181" y="158674"/>
                </a:lnTo>
                <a:lnTo>
                  <a:pt x="18545" y="162928"/>
                </a:lnTo>
                <a:lnTo>
                  <a:pt x="16121" y="167034"/>
                </a:lnTo>
                <a:lnTo>
                  <a:pt x="13429" y="174982"/>
                </a:lnTo>
                <a:lnTo>
                  <a:pt x="11440" y="177610"/>
                </a:lnTo>
                <a:lnTo>
                  <a:pt x="8844" y="179362"/>
                </a:lnTo>
                <a:lnTo>
                  <a:pt x="1622" y="182174"/>
                </a:lnTo>
                <a:lnTo>
                  <a:pt x="1029" y="179864"/>
                </a:lnTo>
                <a:lnTo>
                  <a:pt x="370" y="170525"/>
                </a:lnTo>
                <a:lnTo>
                  <a:pt x="78" y="161294"/>
                </a:lnTo>
                <a:lnTo>
                  <a:pt x="0" y="157055"/>
                </a:lnTo>
                <a:lnTo>
                  <a:pt x="3300" y="145571"/>
                </a:lnTo>
                <a:lnTo>
                  <a:pt x="5958" y="138952"/>
                </a:lnTo>
                <a:lnTo>
                  <a:pt x="7730" y="132000"/>
                </a:lnTo>
                <a:lnTo>
                  <a:pt x="8910" y="124825"/>
                </a:lnTo>
                <a:lnTo>
                  <a:pt x="9699" y="117502"/>
                </a:lnTo>
                <a:lnTo>
                  <a:pt x="13960" y="105978"/>
                </a:lnTo>
                <a:lnTo>
                  <a:pt x="18817" y="96623"/>
                </a:lnTo>
                <a:lnTo>
                  <a:pt x="20977" y="88232"/>
                </a:lnTo>
                <a:lnTo>
                  <a:pt x="25323" y="76883"/>
                </a:lnTo>
                <a:lnTo>
                  <a:pt x="28260" y="70301"/>
                </a:lnTo>
                <a:lnTo>
                  <a:pt x="31523" y="59600"/>
                </a:lnTo>
                <a:lnTo>
                  <a:pt x="34243" y="49341"/>
                </a:lnTo>
                <a:lnTo>
                  <a:pt x="36747" y="43049"/>
                </a:lnTo>
                <a:lnTo>
                  <a:pt x="39686" y="36315"/>
                </a:lnTo>
                <a:lnTo>
                  <a:pt x="42951" y="25445"/>
                </a:lnTo>
                <a:lnTo>
                  <a:pt x="43821" y="20769"/>
                </a:lnTo>
                <a:lnTo>
                  <a:pt x="45672" y="17651"/>
                </a:lnTo>
                <a:lnTo>
                  <a:pt x="48176" y="15572"/>
                </a:lnTo>
                <a:lnTo>
                  <a:pt x="51115" y="14187"/>
                </a:lnTo>
                <a:lnTo>
                  <a:pt x="53075" y="11993"/>
                </a:lnTo>
                <a:lnTo>
                  <a:pt x="54381" y="9260"/>
                </a:lnTo>
                <a:lnTo>
                  <a:pt x="55252" y="6169"/>
                </a:lnTo>
                <a:lnTo>
                  <a:pt x="57103" y="4108"/>
                </a:lnTo>
                <a:lnTo>
                  <a:pt x="59606" y="2734"/>
                </a:lnTo>
                <a:lnTo>
                  <a:pt x="66681" y="528"/>
                </a:lnTo>
                <a:lnTo>
                  <a:pt x="85406" y="0"/>
                </a:lnTo>
                <a:lnTo>
                  <a:pt x="88635" y="1265"/>
                </a:lnTo>
                <a:lnTo>
                  <a:pt x="99247" y="7843"/>
                </a:lnTo>
                <a:lnTo>
                  <a:pt x="110436" y="11627"/>
                </a:lnTo>
                <a:lnTo>
                  <a:pt x="121794" y="18957"/>
                </a:lnTo>
                <a:lnTo>
                  <a:pt x="133203" y="22963"/>
                </a:lnTo>
                <a:lnTo>
                  <a:pt x="144627" y="30359"/>
                </a:lnTo>
                <a:lnTo>
                  <a:pt x="152245" y="32535"/>
                </a:lnTo>
                <a:lnTo>
                  <a:pt x="181171" y="34122"/>
                </a:lnTo>
                <a:lnTo>
                  <a:pt x="205317" y="37594"/>
                </a:lnTo>
                <a:lnTo>
                  <a:pt x="232135" y="42100"/>
                </a:lnTo>
                <a:lnTo>
                  <a:pt x="259700" y="44994"/>
                </a:lnTo>
                <a:lnTo>
                  <a:pt x="277374" y="45565"/>
                </a:lnTo>
                <a:lnTo>
                  <a:pt x="280115" y="46882"/>
                </a:lnTo>
                <a:lnTo>
                  <a:pt x="281941" y="49030"/>
                </a:lnTo>
                <a:lnTo>
                  <a:pt x="283158" y="51731"/>
                </a:lnTo>
                <a:lnTo>
                  <a:pt x="285240" y="53533"/>
                </a:lnTo>
                <a:lnTo>
                  <a:pt x="287898" y="54734"/>
                </a:lnTo>
                <a:lnTo>
                  <a:pt x="297024" y="571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01"/>
          <p:cNvSpPr/>
          <p:nvPr/>
        </p:nvSpPr>
        <p:spPr>
          <a:xfrm>
            <a:off x="8149590" y="3691889"/>
            <a:ext cx="11430" cy="217171"/>
          </a:xfrm>
          <a:custGeom>
            <a:avLst/>
            <a:gdLst/>
            <a:ahLst/>
            <a:cxnLst/>
            <a:rect l="0" t="0" r="0" b="0"/>
            <a:pathLst>
              <a:path w="11430" h="217171">
                <a:moveTo>
                  <a:pt x="0" y="0"/>
                </a:moveTo>
                <a:lnTo>
                  <a:pt x="0" y="55645"/>
                </a:lnTo>
                <a:lnTo>
                  <a:pt x="1270" y="70117"/>
                </a:lnTo>
                <a:lnTo>
                  <a:pt x="9046" y="142638"/>
                </a:lnTo>
                <a:lnTo>
                  <a:pt x="10370" y="159915"/>
                </a:lnTo>
                <a:lnTo>
                  <a:pt x="10959" y="171827"/>
                </a:lnTo>
                <a:lnTo>
                  <a:pt x="11220" y="184741"/>
                </a:lnTo>
                <a:lnTo>
                  <a:pt x="11429" y="2171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02"/>
          <p:cNvSpPr/>
          <p:nvPr/>
        </p:nvSpPr>
        <p:spPr>
          <a:xfrm>
            <a:off x="8218228" y="3657600"/>
            <a:ext cx="134639" cy="237593"/>
          </a:xfrm>
          <a:custGeom>
            <a:avLst/>
            <a:gdLst/>
            <a:ahLst/>
            <a:cxnLst/>
            <a:rect l="0" t="0" r="0" b="0"/>
            <a:pathLst>
              <a:path w="134639" h="237593">
                <a:moveTo>
                  <a:pt x="79951" y="11429"/>
                </a:moveTo>
                <a:lnTo>
                  <a:pt x="7569" y="83813"/>
                </a:lnTo>
                <a:lnTo>
                  <a:pt x="5026" y="87625"/>
                </a:lnTo>
                <a:lnTo>
                  <a:pt x="3331" y="91436"/>
                </a:lnTo>
                <a:lnTo>
                  <a:pt x="2201" y="95248"/>
                </a:lnTo>
                <a:lnTo>
                  <a:pt x="1447" y="99058"/>
                </a:lnTo>
                <a:lnTo>
                  <a:pt x="946" y="102869"/>
                </a:lnTo>
                <a:lnTo>
                  <a:pt x="611" y="106679"/>
                </a:lnTo>
                <a:lnTo>
                  <a:pt x="388" y="110489"/>
                </a:lnTo>
                <a:lnTo>
                  <a:pt x="0" y="123471"/>
                </a:lnTo>
                <a:lnTo>
                  <a:pt x="1251" y="124224"/>
                </a:lnTo>
                <a:lnTo>
                  <a:pt x="3354" y="124726"/>
                </a:lnTo>
                <a:lnTo>
                  <a:pt x="6027" y="125060"/>
                </a:lnTo>
                <a:lnTo>
                  <a:pt x="9079" y="125284"/>
                </a:lnTo>
                <a:lnTo>
                  <a:pt x="12383" y="125432"/>
                </a:lnTo>
                <a:lnTo>
                  <a:pt x="15856" y="125531"/>
                </a:lnTo>
                <a:lnTo>
                  <a:pt x="19441" y="126867"/>
                </a:lnTo>
                <a:lnTo>
                  <a:pt x="23101" y="129028"/>
                </a:lnTo>
                <a:lnTo>
                  <a:pt x="26812" y="131738"/>
                </a:lnTo>
                <a:lnTo>
                  <a:pt x="36905" y="134815"/>
                </a:lnTo>
                <a:lnTo>
                  <a:pt x="51254" y="138137"/>
                </a:lnTo>
                <a:lnTo>
                  <a:pt x="68440" y="141621"/>
                </a:lnTo>
                <a:lnTo>
                  <a:pt x="81166" y="143944"/>
                </a:lnTo>
                <a:lnTo>
                  <a:pt x="90922" y="145492"/>
                </a:lnTo>
                <a:lnTo>
                  <a:pt x="98696" y="146525"/>
                </a:lnTo>
                <a:lnTo>
                  <a:pt x="105147" y="148483"/>
                </a:lnTo>
                <a:lnTo>
                  <a:pt x="110718" y="151058"/>
                </a:lnTo>
                <a:lnTo>
                  <a:pt x="115703" y="154046"/>
                </a:lnTo>
                <a:lnTo>
                  <a:pt x="120295" y="157307"/>
                </a:lnTo>
                <a:lnTo>
                  <a:pt x="124627" y="160751"/>
                </a:lnTo>
                <a:lnTo>
                  <a:pt x="128785" y="164317"/>
                </a:lnTo>
                <a:lnTo>
                  <a:pt x="131557" y="169235"/>
                </a:lnTo>
                <a:lnTo>
                  <a:pt x="133405" y="175053"/>
                </a:lnTo>
                <a:lnTo>
                  <a:pt x="134638" y="181472"/>
                </a:lnTo>
                <a:lnTo>
                  <a:pt x="134189" y="188291"/>
                </a:lnTo>
                <a:lnTo>
                  <a:pt x="132620" y="195377"/>
                </a:lnTo>
                <a:lnTo>
                  <a:pt x="130304" y="202641"/>
                </a:lnTo>
                <a:lnTo>
                  <a:pt x="127489" y="208754"/>
                </a:lnTo>
                <a:lnTo>
                  <a:pt x="124344" y="214099"/>
                </a:lnTo>
                <a:lnTo>
                  <a:pt x="120976" y="218933"/>
                </a:lnTo>
                <a:lnTo>
                  <a:pt x="116191" y="223425"/>
                </a:lnTo>
                <a:lnTo>
                  <a:pt x="110462" y="227690"/>
                </a:lnTo>
                <a:lnTo>
                  <a:pt x="104101" y="231803"/>
                </a:lnTo>
                <a:lnTo>
                  <a:pt x="98592" y="234545"/>
                </a:lnTo>
                <a:lnTo>
                  <a:pt x="93648" y="236373"/>
                </a:lnTo>
                <a:lnTo>
                  <a:pt x="89083" y="237592"/>
                </a:lnTo>
                <a:lnTo>
                  <a:pt x="84769" y="237135"/>
                </a:lnTo>
                <a:lnTo>
                  <a:pt x="80623" y="235559"/>
                </a:lnTo>
                <a:lnTo>
                  <a:pt x="76589" y="233240"/>
                </a:lnTo>
                <a:lnTo>
                  <a:pt x="72630" y="231693"/>
                </a:lnTo>
                <a:lnTo>
                  <a:pt x="68720" y="230662"/>
                </a:lnTo>
                <a:lnTo>
                  <a:pt x="64844" y="229974"/>
                </a:lnTo>
                <a:lnTo>
                  <a:pt x="62260" y="226976"/>
                </a:lnTo>
                <a:lnTo>
                  <a:pt x="60537" y="222437"/>
                </a:lnTo>
                <a:lnTo>
                  <a:pt x="59389" y="216871"/>
                </a:lnTo>
                <a:lnTo>
                  <a:pt x="57353" y="211890"/>
                </a:lnTo>
                <a:lnTo>
                  <a:pt x="54725" y="207300"/>
                </a:lnTo>
                <a:lnTo>
                  <a:pt x="51704" y="202970"/>
                </a:lnTo>
                <a:lnTo>
                  <a:pt x="49690" y="197543"/>
                </a:lnTo>
                <a:lnTo>
                  <a:pt x="48348" y="191385"/>
                </a:lnTo>
                <a:lnTo>
                  <a:pt x="47452" y="184740"/>
                </a:lnTo>
                <a:lnTo>
                  <a:pt x="46855" y="177770"/>
                </a:lnTo>
                <a:lnTo>
                  <a:pt x="46458" y="170583"/>
                </a:lnTo>
                <a:lnTo>
                  <a:pt x="46192" y="163252"/>
                </a:lnTo>
                <a:lnTo>
                  <a:pt x="47285" y="155824"/>
                </a:lnTo>
                <a:lnTo>
                  <a:pt x="49284" y="148333"/>
                </a:lnTo>
                <a:lnTo>
                  <a:pt x="51886" y="140798"/>
                </a:lnTo>
                <a:lnTo>
                  <a:pt x="53622" y="133235"/>
                </a:lnTo>
                <a:lnTo>
                  <a:pt x="54778" y="125653"/>
                </a:lnTo>
                <a:lnTo>
                  <a:pt x="55549" y="118059"/>
                </a:lnTo>
                <a:lnTo>
                  <a:pt x="57334" y="110456"/>
                </a:lnTo>
                <a:lnTo>
                  <a:pt x="59793" y="102847"/>
                </a:lnTo>
                <a:lnTo>
                  <a:pt x="62702" y="95234"/>
                </a:lnTo>
                <a:lnTo>
                  <a:pt x="64642" y="88889"/>
                </a:lnTo>
                <a:lnTo>
                  <a:pt x="65936" y="83389"/>
                </a:lnTo>
                <a:lnTo>
                  <a:pt x="66797" y="78452"/>
                </a:lnTo>
                <a:lnTo>
                  <a:pt x="68642" y="72621"/>
                </a:lnTo>
                <a:lnTo>
                  <a:pt x="71141" y="66194"/>
                </a:lnTo>
                <a:lnTo>
                  <a:pt x="74079" y="59369"/>
                </a:lnTo>
                <a:lnTo>
                  <a:pt x="77306" y="53549"/>
                </a:lnTo>
                <a:lnTo>
                  <a:pt x="80728" y="48399"/>
                </a:lnTo>
                <a:lnTo>
                  <a:pt x="84279" y="43696"/>
                </a:lnTo>
                <a:lnTo>
                  <a:pt x="87916" y="38020"/>
                </a:lnTo>
                <a:lnTo>
                  <a:pt x="91612" y="31697"/>
                </a:lnTo>
                <a:lnTo>
                  <a:pt x="95345" y="24941"/>
                </a:lnTo>
                <a:lnTo>
                  <a:pt x="97834" y="19167"/>
                </a:lnTo>
                <a:lnTo>
                  <a:pt x="99492" y="14048"/>
                </a:lnTo>
                <a:lnTo>
                  <a:pt x="11424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03"/>
          <p:cNvSpPr/>
          <p:nvPr/>
        </p:nvSpPr>
        <p:spPr>
          <a:xfrm>
            <a:off x="8394620" y="3646170"/>
            <a:ext cx="118929" cy="216625"/>
          </a:xfrm>
          <a:custGeom>
            <a:avLst/>
            <a:gdLst/>
            <a:ahLst/>
            <a:cxnLst/>
            <a:rect l="0" t="0" r="0" b="0"/>
            <a:pathLst>
              <a:path w="118929" h="216625">
                <a:moveTo>
                  <a:pt x="63580" y="11430"/>
                </a:moveTo>
                <a:lnTo>
                  <a:pt x="57512" y="17497"/>
                </a:lnTo>
                <a:lnTo>
                  <a:pt x="55724" y="20555"/>
                </a:lnTo>
                <a:lnTo>
                  <a:pt x="54533" y="23863"/>
                </a:lnTo>
                <a:lnTo>
                  <a:pt x="53738" y="27339"/>
                </a:lnTo>
                <a:lnTo>
                  <a:pt x="53208" y="32195"/>
                </a:lnTo>
                <a:lnTo>
                  <a:pt x="52855" y="37974"/>
                </a:lnTo>
                <a:lnTo>
                  <a:pt x="52620" y="44365"/>
                </a:lnTo>
                <a:lnTo>
                  <a:pt x="51193" y="49897"/>
                </a:lnTo>
                <a:lnTo>
                  <a:pt x="48973" y="54854"/>
                </a:lnTo>
                <a:lnTo>
                  <a:pt x="46221" y="59429"/>
                </a:lnTo>
                <a:lnTo>
                  <a:pt x="41847" y="67559"/>
                </a:lnTo>
                <a:lnTo>
                  <a:pt x="30214" y="90139"/>
                </a:lnTo>
                <a:lnTo>
                  <a:pt x="24826" y="103273"/>
                </a:lnTo>
                <a:lnTo>
                  <a:pt x="19964" y="117108"/>
                </a:lnTo>
                <a:lnTo>
                  <a:pt x="15452" y="131412"/>
                </a:lnTo>
                <a:lnTo>
                  <a:pt x="12445" y="142218"/>
                </a:lnTo>
                <a:lnTo>
                  <a:pt x="10440" y="150692"/>
                </a:lnTo>
                <a:lnTo>
                  <a:pt x="9103" y="157611"/>
                </a:lnTo>
                <a:lnTo>
                  <a:pt x="8212" y="164764"/>
                </a:lnTo>
                <a:lnTo>
                  <a:pt x="7618" y="172072"/>
                </a:lnTo>
                <a:lnTo>
                  <a:pt x="7221" y="179485"/>
                </a:lnTo>
                <a:lnTo>
                  <a:pt x="5688" y="185696"/>
                </a:lnTo>
                <a:lnTo>
                  <a:pt x="3395" y="191107"/>
                </a:lnTo>
                <a:lnTo>
                  <a:pt x="597" y="195985"/>
                </a:lnTo>
                <a:lnTo>
                  <a:pt x="0" y="199236"/>
                </a:lnTo>
                <a:lnTo>
                  <a:pt x="873" y="201404"/>
                </a:lnTo>
                <a:lnTo>
                  <a:pt x="2726" y="202849"/>
                </a:lnTo>
                <a:lnTo>
                  <a:pt x="3961" y="205082"/>
                </a:lnTo>
                <a:lnTo>
                  <a:pt x="5332" y="210951"/>
                </a:lnTo>
                <a:lnTo>
                  <a:pt x="6968" y="213024"/>
                </a:lnTo>
                <a:lnTo>
                  <a:pt x="9329" y="214406"/>
                </a:lnTo>
                <a:lnTo>
                  <a:pt x="12173" y="215327"/>
                </a:lnTo>
                <a:lnTo>
                  <a:pt x="15338" y="215941"/>
                </a:lnTo>
                <a:lnTo>
                  <a:pt x="18718" y="216350"/>
                </a:lnTo>
                <a:lnTo>
                  <a:pt x="22242" y="216624"/>
                </a:lnTo>
                <a:lnTo>
                  <a:pt x="25861" y="215536"/>
                </a:lnTo>
                <a:lnTo>
                  <a:pt x="29544" y="213540"/>
                </a:lnTo>
                <a:lnTo>
                  <a:pt x="38512" y="207280"/>
                </a:lnTo>
                <a:lnTo>
                  <a:pt x="41788" y="204227"/>
                </a:lnTo>
                <a:lnTo>
                  <a:pt x="72344" y="174057"/>
                </a:lnTo>
                <a:lnTo>
                  <a:pt x="78313" y="166838"/>
                </a:lnTo>
                <a:lnTo>
                  <a:pt x="83562" y="159485"/>
                </a:lnTo>
                <a:lnTo>
                  <a:pt x="88331" y="152043"/>
                </a:lnTo>
                <a:lnTo>
                  <a:pt x="92780" y="145812"/>
                </a:lnTo>
                <a:lnTo>
                  <a:pt x="97017" y="140388"/>
                </a:lnTo>
                <a:lnTo>
                  <a:pt x="101111" y="135501"/>
                </a:lnTo>
                <a:lnTo>
                  <a:pt x="103841" y="129704"/>
                </a:lnTo>
                <a:lnTo>
                  <a:pt x="105661" y="123299"/>
                </a:lnTo>
                <a:lnTo>
                  <a:pt x="106873" y="116489"/>
                </a:lnTo>
                <a:lnTo>
                  <a:pt x="108952" y="109409"/>
                </a:lnTo>
                <a:lnTo>
                  <a:pt x="111608" y="102150"/>
                </a:lnTo>
                <a:lnTo>
                  <a:pt x="114648" y="94769"/>
                </a:lnTo>
                <a:lnTo>
                  <a:pt x="116675" y="88579"/>
                </a:lnTo>
                <a:lnTo>
                  <a:pt x="118027" y="83183"/>
                </a:lnTo>
                <a:lnTo>
                  <a:pt x="118928" y="78315"/>
                </a:lnTo>
                <a:lnTo>
                  <a:pt x="118258" y="73800"/>
                </a:lnTo>
                <a:lnTo>
                  <a:pt x="116542" y="69520"/>
                </a:lnTo>
                <a:lnTo>
                  <a:pt x="114128" y="65396"/>
                </a:lnTo>
                <a:lnTo>
                  <a:pt x="111249" y="58837"/>
                </a:lnTo>
                <a:lnTo>
                  <a:pt x="108059" y="50655"/>
                </a:lnTo>
                <a:lnTo>
                  <a:pt x="104663" y="41390"/>
                </a:lnTo>
                <a:lnTo>
                  <a:pt x="101128" y="35213"/>
                </a:lnTo>
                <a:lnTo>
                  <a:pt x="97501" y="31095"/>
                </a:lnTo>
                <a:lnTo>
                  <a:pt x="93815" y="28350"/>
                </a:lnTo>
                <a:lnTo>
                  <a:pt x="90086" y="25250"/>
                </a:lnTo>
                <a:lnTo>
                  <a:pt x="86331" y="21913"/>
                </a:lnTo>
                <a:lnTo>
                  <a:pt x="82557" y="18419"/>
                </a:lnTo>
                <a:lnTo>
                  <a:pt x="80041" y="14819"/>
                </a:lnTo>
                <a:lnTo>
                  <a:pt x="78365" y="11149"/>
                </a:lnTo>
                <a:lnTo>
                  <a:pt x="77246" y="7433"/>
                </a:lnTo>
                <a:lnTo>
                  <a:pt x="75231" y="4955"/>
                </a:lnTo>
                <a:lnTo>
                  <a:pt x="72617" y="3303"/>
                </a:lnTo>
                <a:lnTo>
                  <a:pt x="66258" y="978"/>
                </a:lnTo>
                <a:lnTo>
                  <a:pt x="5214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04"/>
          <p:cNvSpPr/>
          <p:nvPr/>
        </p:nvSpPr>
        <p:spPr>
          <a:xfrm>
            <a:off x="8572970" y="3623309"/>
            <a:ext cx="90166" cy="114201"/>
          </a:xfrm>
          <a:custGeom>
            <a:avLst/>
            <a:gdLst/>
            <a:ahLst/>
            <a:cxnLst/>
            <a:rect l="0" t="0" r="0" b="0"/>
            <a:pathLst>
              <a:path w="90166" h="114201">
                <a:moveTo>
                  <a:pt x="10959" y="22861"/>
                </a:moveTo>
                <a:lnTo>
                  <a:pt x="10959" y="60688"/>
                </a:lnTo>
                <a:lnTo>
                  <a:pt x="9689" y="64589"/>
                </a:lnTo>
                <a:lnTo>
                  <a:pt x="7573" y="68459"/>
                </a:lnTo>
                <a:lnTo>
                  <a:pt x="4892" y="72310"/>
                </a:lnTo>
                <a:lnTo>
                  <a:pt x="3104" y="76146"/>
                </a:lnTo>
                <a:lnTo>
                  <a:pt x="1912" y="79975"/>
                </a:lnTo>
                <a:lnTo>
                  <a:pt x="1118" y="83797"/>
                </a:lnTo>
                <a:lnTo>
                  <a:pt x="588" y="88884"/>
                </a:lnTo>
                <a:lnTo>
                  <a:pt x="236" y="94817"/>
                </a:lnTo>
                <a:lnTo>
                  <a:pt x="0" y="101311"/>
                </a:lnTo>
                <a:lnTo>
                  <a:pt x="1114" y="105641"/>
                </a:lnTo>
                <a:lnTo>
                  <a:pt x="3125" y="108527"/>
                </a:lnTo>
                <a:lnTo>
                  <a:pt x="9412" y="113160"/>
                </a:lnTo>
                <a:lnTo>
                  <a:pt x="11198" y="113540"/>
                </a:lnTo>
                <a:lnTo>
                  <a:pt x="13659" y="113793"/>
                </a:lnTo>
                <a:lnTo>
                  <a:pt x="16568" y="113962"/>
                </a:lnTo>
                <a:lnTo>
                  <a:pt x="23189" y="114150"/>
                </a:lnTo>
                <a:lnTo>
                  <a:pt x="26732" y="114200"/>
                </a:lnTo>
                <a:lnTo>
                  <a:pt x="29095" y="112964"/>
                </a:lnTo>
                <a:lnTo>
                  <a:pt x="30669" y="110870"/>
                </a:lnTo>
                <a:lnTo>
                  <a:pt x="31720" y="108203"/>
                </a:lnTo>
                <a:lnTo>
                  <a:pt x="33689" y="106426"/>
                </a:lnTo>
                <a:lnTo>
                  <a:pt x="36273" y="105240"/>
                </a:lnTo>
                <a:lnTo>
                  <a:pt x="39265" y="104451"/>
                </a:lnTo>
                <a:lnTo>
                  <a:pt x="42530" y="102654"/>
                </a:lnTo>
                <a:lnTo>
                  <a:pt x="45976" y="100186"/>
                </a:lnTo>
                <a:lnTo>
                  <a:pt x="49545" y="97271"/>
                </a:lnTo>
                <a:lnTo>
                  <a:pt x="54463" y="91518"/>
                </a:lnTo>
                <a:lnTo>
                  <a:pt x="60282" y="83872"/>
                </a:lnTo>
                <a:lnTo>
                  <a:pt x="66701" y="74964"/>
                </a:lnTo>
                <a:lnTo>
                  <a:pt x="72251" y="66487"/>
                </a:lnTo>
                <a:lnTo>
                  <a:pt x="77220" y="58294"/>
                </a:lnTo>
                <a:lnTo>
                  <a:pt x="81804" y="50293"/>
                </a:lnTo>
                <a:lnTo>
                  <a:pt x="84859" y="43689"/>
                </a:lnTo>
                <a:lnTo>
                  <a:pt x="86896" y="38016"/>
                </a:lnTo>
                <a:lnTo>
                  <a:pt x="88254" y="32964"/>
                </a:lnTo>
                <a:lnTo>
                  <a:pt x="89159" y="28327"/>
                </a:lnTo>
                <a:lnTo>
                  <a:pt x="89763" y="23964"/>
                </a:lnTo>
                <a:lnTo>
                  <a:pt x="90165" y="19786"/>
                </a:lnTo>
                <a:lnTo>
                  <a:pt x="89164" y="17001"/>
                </a:lnTo>
                <a:lnTo>
                  <a:pt x="87225" y="15144"/>
                </a:lnTo>
                <a:lnTo>
                  <a:pt x="84664" y="13906"/>
                </a:lnTo>
                <a:lnTo>
                  <a:pt x="82955" y="11811"/>
                </a:lnTo>
                <a:lnTo>
                  <a:pt x="81817" y="9144"/>
                </a:lnTo>
                <a:lnTo>
                  <a:pt x="81057" y="6096"/>
                </a:lnTo>
                <a:lnTo>
                  <a:pt x="79281" y="4064"/>
                </a:lnTo>
                <a:lnTo>
                  <a:pt x="76828" y="2709"/>
                </a:lnTo>
                <a:lnTo>
                  <a:pt x="73921" y="1806"/>
                </a:lnTo>
                <a:lnTo>
                  <a:pt x="70714" y="1205"/>
                </a:lnTo>
                <a:lnTo>
                  <a:pt x="67306" y="803"/>
                </a:lnTo>
                <a:lnTo>
                  <a:pt x="63764" y="536"/>
                </a:lnTo>
                <a:lnTo>
                  <a:pt x="60132" y="357"/>
                </a:lnTo>
                <a:lnTo>
                  <a:pt x="56442" y="238"/>
                </a:lnTo>
                <a:lnTo>
                  <a:pt x="3382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05"/>
          <p:cNvSpPr/>
          <p:nvPr/>
        </p:nvSpPr>
        <p:spPr>
          <a:xfrm>
            <a:off x="7315200" y="3177539"/>
            <a:ext cx="251460" cy="308612"/>
          </a:xfrm>
          <a:custGeom>
            <a:avLst/>
            <a:gdLst/>
            <a:ahLst/>
            <a:cxnLst/>
            <a:rect l="0" t="0" r="0" b="0"/>
            <a:pathLst>
              <a:path w="251460" h="308612">
                <a:moveTo>
                  <a:pt x="251459" y="308611"/>
                </a:moveTo>
                <a:lnTo>
                  <a:pt x="235550" y="292702"/>
                </a:lnTo>
                <a:lnTo>
                  <a:pt x="233234" y="289114"/>
                </a:lnTo>
                <a:lnTo>
                  <a:pt x="230659" y="281742"/>
                </a:lnTo>
                <a:lnTo>
                  <a:pt x="229210" y="276520"/>
                </a:lnTo>
                <a:lnTo>
                  <a:pt x="222098" y="268525"/>
                </a:lnTo>
                <a:lnTo>
                  <a:pt x="216644" y="262836"/>
                </a:lnTo>
                <a:lnTo>
                  <a:pt x="210470" y="257774"/>
                </a:lnTo>
                <a:lnTo>
                  <a:pt x="203813" y="253130"/>
                </a:lnTo>
                <a:lnTo>
                  <a:pt x="196835" y="248763"/>
                </a:lnTo>
                <a:lnTo>
                  <a:pt x="192183" y="244583"/>
                </a:lnTo>
                <a:lnTo>
                  <a:pt x="189082" y="240525"/>
                </a:lnTo>
                <a:lnTo>
                  <a:pt x="187014" y="236550"/>
                </a:lnTo>
                <a:lnTo>
                  <a:pt x="184366" y="233900"/>
                </a:lnTo>
                <a:lnTo>
                  <a:pt x="181331" y="232133"/>
                </a:lnTo>
                <a:lnTo>
                  <a:pt x="178037" y="230956"/>
                </a:lnTo>
                <a:lnTo>
                  <a:pt x="170991" y="226260"/>
                </a:lnTo>
                <a:lnTo>
                  <a:pt x="167333" y="223231"/>
                </a:lnTo>
                <a:lnTo>
                  <a:pt x="164896" y="219941"/>
                </a:lnTo>
                <a:lnTo>
                  <a:pt x="162186" y="212898"/>
                </a:lnTo>
                <a:lnTo>
                  <a:pt x="157596" y="205535"/>
                </a:lnTo>
                <a:lnTo>
                  <a:pt x="151323" y="198029"/>
                </a:lnTo>
                <a:lnTo>
                  <a:pt x="144301" y="190460"/>
                </a:lnTo>
                <a:lnTo>
                  <a:pt x="129445" y="175252"/>
                </a:lnTo>
                <a:lnTo>
                  <a:pt x="121877" y="167637"/>
                </a:lnTo>
                <a:lnTo>
                  <a:pt x="119352" y="163828"/>
                </a:lnTo>
                <a:lnTo>
                  <a:pt x="116544" y="156209"/>
                </a:lnTo>
                <a:lnTo>
                  <a:pt x="111910" y="148590"/>
                </a:lnTo>
                <a:lnTo>
                  <a:pt x="105618" y="140970"/>
                </a:lnTo>
                <a:lnTo>
                  <a:pt x="98588" y="133350"/>
                </a:lnTo>
                <a:lnTo>
                  <a:pt x="87490" y="121920"/>
                </a:lnTo>
                <a:lnTo>
                  <a:pt x="76158" y="110490"/>
                </a:lnTo>
                <a:lnTo>
                  <a:pt x="73631" y="106681"/>
                </a:lnTo>
                <a:lnTo>
                  <a:pt x="70825" y="99060"/>
                </a:lnTo>
                <a:lnTo>
                  <a:pt x="67536" y="95251"/>
                </a:lnTo>
                <a:lnTo>
                  <a:pt x="62804" y="91440"/>
                </a:lnTo>
                <a:lnTo>
                  <a:pt x="57110" y="87630"/>
                </a:lnTo>
                <a:lnTo>
                  <a:pt x="52043" y="83820"/>
                </a:lnTo>
                <a:lnTo>
                  <a:pt x="47395" y="80011"/>
                </a:lnTo>
                <a:lnTo>
                  <a:pt x="43026" y="76200"/>
                </a:lnTo>
                <a:lnTo>
                  <a:pt x="40114" y="72391"/>
                </a:lnTo>
                <a:lnTo>
                  <a:pt x="36879" y="64770"/>
                </a:lnTo>
                <a:lnTo>
                  <a:pt x="32053" y="57150"/>
                </a:lnTo>
                <a:lnTo>
                  <a:pt x="28989" y="53340"/>
                </a:lnTo>
                <a:lnTo>
                  <a:pt x="26945" y="49531"/>
                </a:lnTo>
                <a:lnTo>
                  <a:pt x="24676" y="41910"/>
                </a:lnTo>
                <a:lnTo>
                  <a:pt x="20280" y="34290"/>
                </a:lnTo>
                <a:lnTo>
                  <a:pt x="13178" y="25118"/>
                </a:lnTo>
                <a:lnTo>
                  <a:pt x="5880" y="17462"/>
                </a:lnTo>
                <a:lnTo>
                  <a:pt x="1742" y="13217"/>
                </a:lnTo>
                <a:lnTo>
                  <a:pt x="1161" y="11352"/>
                </a:lnTo>
                <a:lnTo>
                  <a:pt x="774" y="8838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06"/>
          <p:cNvSpPr/>
          <p:nvPr/>
        </p:nvSpPr>
        <p:spPr>
          <a:xfrm>
            <a:off x="7251806" y="3168843"/>
            <a:ext cx="223414" cy="168717"/>
          </a:xfrm>
          <a:custGeom>
            <a:avLst/>
            <a:gdLst/>
            <a:ahLst/>
            <a:cxnLst/>
            <a:rect l="0" t="0" r="0" b="0"/>
            <a:pathLst>
              <a:path w="223414" h="168717">
                <a:moveTo>
                  <a:pt x="40534" y="168716"/>
                </a:moveTo>
                <a:lnTo>
                  <a:pt x="34466" y="168716"/>
                </a:lnTo>
                <a:lnTo>
                  <a:pt x="32678" y="166176"/>
                </a:lnTo>
                <a:lnTo>
                  <a:pt x="31487" y="161943"/>
                </a:lnTo>
                <a:lnTo>
                  <a:pt x="29575" y="149034"/>
                </a:lnTo>
                <a:lnTo>
                  <a:pt x="25927" y="143882"/>
                </a:lnTo>
                <a:lnTo>
                  <a:pt x="23175" y="140730"/>
                </a:lnTo>
                <a:lnTo>
                  <a:pt x="21342" y="136089"/>
                </a:lnTo>
                <a:lnTo>
                  <a:pt x="20119" y="130455"/>
                </a:lnTo>
                <a:lnTo>
                  <a:pt x="19304" y="124159"/>
                </a:lnTo>
                <a:lnTo>
                  <a:pt x="17490" y="117421"/>
                </a:lnTo>
                <a:lnTo>
                  <a:pt x="15011" y="110390"/>
                </a:lnTo>
                <a:lnTo>
                  <a:pt x="12089" y="103162"/>
                </a:lnTo>
                <a:lnTo>
                  <a:pt x="10140" y="95803"/>
                </a:lnTo>
                <a:lnTo>
                  <a:pt x="8842" y="88358"/>
                </a:lnTo>
                <a:lnTo>
                  <a:pt x="7975" y="80854"/>
                </a:lnTo>
                <a:lnTo>
                  <a:pt x="6128" y="70772"/>
                </a:lnTo>
                <a:lnTo>
                  <a:pt x="3627" y="58970"/>
                </a:lnTo>
                <a:lnTo>
                  <a:pt x="689" y="46022"/>
                </a:lnTo>
                <a:lnTo>
                  <a:pt x="0" y="36120"/>
                </a:lnTo>
                <a:lnTo>
                  <a:pt x="812" y="28249"/>
                </a:lnTo>
                <a:lnTo>
                  <a:pt x="2622" y="21732"/>
                </a:lnTo>
                <a:lnTo>
                  <a:pt x="3829" y="16116"/>
                </a:lnTo>
                <a:lnTo>
                  <a:pt x="4634" y="11103"/>
                </a:lnTo>
                <a:lnTo>
                  <a:pt x="5171" y="6491"/>
                </a:lnTo>
                <a:lnTo>
                  <a:pt x="9338" y="3416"/>
                </a:lnTo>
                <a:lnTo>
                  <a:pt x="15927" y="1366"/>
                </a:lnTo>
                <a:lnTo>
                  <a:pt x="24128" y="0"/>
                </a:lnTo>
                <a:lnTo>
                  <a:pt x="30867" y="359"/>
                </a:lnTo>
                <a:lnTo>
                  <a:pt x="36629" y="1868"/>
                </a:lnTo>
                <a:lnTo>
                  <a:pt x="41741" y="4144"/>
                </a:lnTo>
                <a:lnTo>
                  <a:pt x="47688" y="5662"/>
                </a:lnTo>
                <a:lnTo>
                  <a:pt x="54193" y="6673"/>
                </a:lnTo>
                <a:lnTo>
                  <a:pt x="61070" y="7348"/>
                </a:lnTo>
                <a:lnTo>
                  <a:pt x="66925" y="9067"/>
                </a:lnTo>
                <a:lnTo>
                  <a:pt x="72098" y="11484"/>
                </a:lnTo>
                <a:lnTo>
                  <a:pt x="76816" y="14365"/>
                </a:lnTo>
                <a:lnTo>
                  <a:pt x="81232" y="16285"/>
                </a:lnTo>
                <a:lnTo>
                  <a:pt x="85446" y="17566"/>
                </a:lnTo>
                <a:lnTo>
                  <a:pt x="89525" y="18419"/>
                </a:lnTo>
                <a:lnTo>
                  <a:pt x="94785" y="20258"/>
                </a:lnTo>
                <a:lnTo>
                  <a:pt x="100832" y="22754"/>
                </a:lnTo>
                <a:lnTo>
                  <a:pt x="107402" y="25689"/>
                </a:lnTo>
                <a:lnTo>
                  <a:pt x="113052" y="27645"/>
                </a:lnTo>
                <a:lnTo>
                  <a:pt x="118090" y="28948"/>
                </a:lnTo>
                <a:lnTo>
                  <a:pt x="122718" y="29818"/>
                </a:lnTo>
                <a:lnTo>
                  <a:pt x="128343" y="31667"/>
                </a:lnTo>
                <a:lnTo>
                  <a:pt x="134633" y="34170"/>
                </a:lnTo>
                <a:lnTo>
                  <a:pt x="141366" y="37109"/>
                </a:lnTo>
                <a:lnTo>
                  <a:pt x="148396" y="39068"/>
                </a:lnTo>
                <a:lnTo>
                  <a:pt x="155622" y="40375"/>
                </a:lnTo>
                <a:lnTo>
                  <a:pt x="162979" y="41245"/>
                </a:lnTo>
                <a:lnTo>
                  <a:pt x="170424" y="44365"/>
                </a:lnTo>
                <a:lnTo>
                  <a:pt x="177927" y="48986"/>
                </a:lnTo>
                <a:lnTo>
                  <a:pt x="185469" y="54606"/>
                </a:lnTo>
                <a:lnTo>
                  <a:pt x="191768" y="58353"/>
                </a:lnTo>
                <a:lnTo>
                  <a:pt x="197236" y="60851"/>
                </a:lnTo>
                <a:lnTo>
                  <a:pt x="223413" y="6584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07"/>
          <p:cNvSpPr/>
          <p:nvPr/>
        </p:nvSpPr>
        <p:spPr>
          <a:xfrm>
            <a:off x="7498080" y="3314700"/>
            <a:ext cx="205698" cy="146843"/>
          </a:xfrm>
          <a:custGeom>
            <a:avLst/>
            <a:gdLst/>
            <a:ahLst/>
            <a:cxnLst/>
            <a:rect l="0" t="0" r="0" b="0"/>
            <a:pathLst>
              <a:path w="205698" h="146843">
                <a:moveTo>
                  <a:pt x="0" y="34289"/>
                </a:moveTo>
                <a:lnTo>
                  <a:pt x="6068" y="28222"/>
                </a:lnTo>
                <a:lnTo>
                  <a:pt x="9124" y="26434"/>
                </a:lnTo>
                <a:lnTo>
                  <a:pt x="12432" y="25243"/>
                </a:lnTo>
                <a:lnTo>
                  <a:pt x="15908" y="24448"/>
                </a:lnTo>
                <a:lnTo>
                  <a:pt x="19496" y="22649"/>
                </a:lnTo>
                <a:lnTo>
                  <a:pt x="23157" y="20179"/>
                </a:lnTo>
                <a:lnTo>
                  <a:pt x="26867" y="17262"/>
                </a:lnTo>
                <a:lnTo>
                  <a:pt x="30611" y="15318"/>
                </a:lnTo>
                <a:lnTo>
                  <a:pt x="34378" y="14022"/>
                </a:lnTo>
                <a:lnTo>
                  <a:pt x="38159" y="13158"/>
                </a:lnTo>
                <a:lnTo>
                  <a:pt x="41948" y="12582"/>
                </a:lnTo>
                <a:lnTo>
                  <a:pt x="45746" y="12198"/>
                </a:lnTo>
                <a:lnTo>
                  <a:pt x="49546" y="11941"/>
                </a:lnTo>
                <a:lnTo>
                  <a:pt x="63930" y="11657"/>
                </a:lnTo>
                <a:lnTo>
                  <a:pt x="128790" y="11433"/>
                </a:lnTo>
                <a:lnTo>
                  <a:pt x="132850" y="12702"/>
                </a:lnTo>
                <a:lnTo>
                  <a:pt x="136826" y="14818"/>
                </a:lnTo>
                <a:lnTo>
                  <a:pt x="140747" y="17498"/>
                </a:lnTo>
                <a:lnTo>
                  <a:pt x="143362" y="20556"/>
                </a:lnTo>
                <a:lnTo>
                  <a:pt x="145104" y="23863"/>
                </a:lnTo>
                <a:lnTo>
                  <a:pt x="146266" y="27339"/>
                </a:lnTo>
                <a:lnTo>
                  <a:pt x="149581" y="32196"/>
                </a:lnTo>
                <a:lnTo>
                  <a:pt x="154330" y="37974"/>
                </a:lnTo>
                <a:lnTo>
                  <a:pt x="165111" y="49897"/>
                </a:lnTo>
                <a:lnTo>
                  <a:pt x="174136" y="59429"/>
                </a:lnTo>
                <a:lnTo>
                  <a:pt x="177051" y="63749"/>
                </a:lnTo>
                <a:lnTo>
                  <a:pt x="178994" y="67900"/>
                </a:lnTo>
                <a:lnTo>
                  <a:pt x="180288" y="71936"/>
                </a:lnTo>
                <a:lnTo>
                  <a:pt x="182423" y="77167"/>
                </a:lnTo>
                <a:lnTo>
                  <a:pt x="185115" y="83195"/>
                </a:lnTo>
                <a:lnTo>
                  <a:pt x="188180" y="89753"/>
                </a:lnTo>
                <a:lnTo>
                  <a:pt x="190223" y="95395"/>
                </a:lnTo>
                <a:lnTo>
                  <a:pt x="191585" y="100427"/>
                </a:lnTo>
                <a:lnTo>
                  <a:pt x="192493" y="105051"/>
                </a:lnTo>
                <a:lnTo>
                  <a:pt x="193099" y="109404"/>
                </a:lnTo>
                <a:lnTo>
                  <a:pt x="193502" y="113576"/>
                </a:lnTo>
                <a:lnTo>
                  <a:pt x="193772" y="117627"/>
                </a:lnTo>
                <a:lnTo>
                  <a:pt x="195220" y="120328"/>
                </a:lnTo>
                <a:lnTo>
                  <a:pt x="197457" y="122128"/>
                </a:lnTo>
                <a:lnTo>
                  <a:pt x="200218" y="123329"/>
                </a:lnTo>
                <a:lnTo>
                  <a:pt x="202059" y="125399"/>
                </a:lnTo>
                <a:lnTo>
                  <a:pt x="203286" y="128049"/>
                </a:lnTo>
                <a:lnTo>
                  <a:pt x="205255" y="135360"/>
                </a:lnTo>
                <a:lnTo>
                  <a:pt x="205524" y="139746"/>
                </a:lnTo>
                <a:lnTo>
                  <a:pt x="205697" y="146842"/>
                </a:lnTo>
                <a:lnTo>
                  <a:pt x="204441" y="146155"/>
                </a:lnTo>
                <a:lnTo>
                  <a:pt x="199659" y="142004"/>
                </a:lnTo>
                <a:lnTo>
                  <a:pt x="197875" y="139119"/>
                </a:lnTo>
                <a:lnTo>
                  <a:pt x="196687" y="135926"/>
                </a:lnTo>
                <a:lnTo>
                  <a:pt x="195894" y="132527"/>
                </a:lnTo>
                <a:lnTo>
                  <a:pt x="195366" y="128991"/>
                </a:lnTo>
                <a:lnTo>
                  <a:pt x="195014" y="125364"/>
                </a:lnTo>
                <a:lnTo>
                  <a:pt x="194779" y="121676"/>
                </a:lnTo>
                <a:lnTo>
                  <a:pt x="193352" y="116677"/>
                </a:lnTo>
                <a:lnTo>
                  <a:pt x="191132" y="110805"/>
                </a:lnTo>
                <a:lnTo>
                  <a:pt x="188381" y="104349"/>
                </a:lnTo>
                <a:lnTo>
                  <a:pt x="185277" y="100046"/>
                </a:lnTo>
                <a:lnTo>
                  <a:pt x="181938" y="97177"/>
                </a:lnTo>
                <a:lnTo>
                  <a:pt x="178442" y="95265"/>
                </a:lnTo>
                <a:lnTo>
                  <a:pt x="176111" y="92719"/>
                </a:lnTo>
                <a:lnTo>
                  <a:pt x="174557" y="89753"/>
                </a:lnTo>
                <a:lnTo>
                  <a:pt x="173521" y="86505"/>
                </a:lnTo>
                <a:lnTo>
                  <a:pt x="171561" y="81800"/>
                </a:lnTo>
                <a:lnTo>
                  <a:pt x="168984" y="76123"/>
                </a:lnTo>
                <a:lnTo>
                  <a:pt x="165996" y="69798"/>
                </a:lnTo>
                <a:lnTo>
                  <a:pt x="161464" y="63042"/>
                </a:lnTo>
                <a:lnTo>
                  <a:pt x="155902" y="55998"/>
                </a:lnTo>
                <a:lnTo>
                  <a:pt x="149655" y="48762"/>
                </a:lnTo>
                <a:lnTo>
                  <a:pt x="142950" y="42667"/>
                </a:lnTo>
                <a:lnTo>
                  <a:pt x="135940" y="37335"/>
                </a:lnTo>
                <a:lnTo>
                  <a:pt x="128726" y="32510"/>
                </a:lnTo>
                <a:lnTo>
                  <a:pt x="122647" y="28023"/>
                </a:lnTo>
                <a:lnTo>
                  <a:pt x="117325" y="23762"/>
                </a:lnTo>
                <a:lnTo>
                  <a:pt x="112506" y="19651"/>
                </a:lnTo>
                <a:lnTo>
                  <a:pt x="108024" y="16910"/>
                </a:lnTo>
                <a:lnTo>
                  <a:pt x="103766" y="15083"/>
                </a:lnTo>
                <a:lnTo>
                  <a:pt x="99657" y="13866"/>
                </a:lnTo>
                <a:lnTo>
                  <a:pt x="95648" y="11783"/>
                </a:lnTo>
                <a:lnTo>
                  <a:pt x="91705" y="9125"/>
                </a:lnTo>
                <a:lnTo>
                  <a:pt x="87807" y="6084"/>
                </a:lnTo>
                <a:lnTo>
                  <a:pt x="83938" y="4055"/>
                </a:lnTo>
                <a:lnTo>
                  <a:pt x="80088" y="2704"/>
                </a:lnTo>
                <a:lnTo>
                  <a:pt x="76252" y="1802"/>
                </a:lnTo>
                <a:lnTo>
                  <a:pt x="72425" y="1201"/>
                </a:lnTo>
                <a:lnTo>
                  <a:pt x="68603" y="801"/>
                </a:lnTo>
                <a:lnTo>
                  <a:pt x="64785" y="534"/>
                </a:lnTo>
                <a:lnTo>
                  <a:pt x="59700" y="356"/>
                </a:lnTo>
                <a:lnTo>
                  <a:pt x="36674" y="70"/>
                </a:lnTo>
                <a:lnTo>
                  <a:pt x="1142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08"/>
          <p:cNvSpPr/>
          <p:nvPr/>
        </p:nvSpPr>
        <p:spPr>
          <a:xfrm>
            <a:off x="7006590" y="4331970"/>
            <a:ext cx="891540" cy="365760"/>
          </a:xfrm>
          <a:custGeom>
            <a:avLst/>
            <a:gdLst/>
            <a:ahLst/>
            <a:cxnLst/>
            <a:rect l="0" t="0" r="0" b="0"/>
            <a:pathLst>
              <a:path w="891540" h="365760">
                <a:moveTo>
                  <a:pt x="0" y="365759"/>
                </a:moveTo>
                <a:lnTo>
                  <a:pt x="9841" y="355918"/>
                </a:lnTo>
                <a:lnTo>
                  <a:pt x="14110" y="355035"/>
                </a:lnTo>
                <a:lnTo>
                  <a:pt x="17027" y="354800"/>
                </a:lnTo>
                <a:lnTo>
                  <a:pt x="20241" y="353373"/>
                </a:lnTo>
                <a:lnTo>
                  <a:pt x="30833" y="345297"/>
                </a:lnTo>
                <a:lnTo>
                  <a:pt x="38257" y="338462"/>
                </a:lnTo>
                <a:lnTo>
                  <a:pt x="42014" y="336131"/>
                </a:lnTo>
                <a:lnTo>
                  <a:pt x="53370" y="331581"/>
                </a:lnTo>
                <a:lnTo>
                  <a:pt x="66049" y="322754"/>
                </a:lnTo>
                <a:lnTo>
                  <a:pt x="84057" y="313365"/>
                </a:lnTo>
                <a:lnTo>
                  <a:pt x="105621" y="304938"/>
                </a:lnTo>
                <a:lnTo>
                  <a:pt x="122484" y="296002"/>
                </a:lnTo>
                <a:lnTo>
                  <a:pt x="171758" y="269314"/>
                </a:lnTo>
                <a:lnTo>
                  <a:pt x="211163" y="248918"/>
                </a:lnTo>
                <a:lnTo>
                  <a:pt x="235569" y="236595"/>
                </a:lnTo>
                <a:lnTo>
                  <a:pt x="261330" y="225380"/>
                </a:lnTo>
                <a:lnTo>
                  <a:pt x="290137" y="213199"/>
                </a:lnTo>
                <a:lnTo>
                  <a:pt x="311406" y="203551"/>
                </a:lnTo>
                <a:lnTo>
                  <a:pt x="337660" y="190980"/>
                </a:lnTo>
                <a:lnTo>
                  <a:pt x="384684" y="167682"/>
                </a:lnTo>
                <a:lnTo>
                  <a:pt x="427088" y="149878"/>
                </a:lnTo>
                <a:lnTo>
                  <a:pt x="478106" y="128842"/>
                </a:lnTo>
                <a:lnTo>
                  <a:pt x="509248" y="115260"/>
                </a:lnTo>
                <a:lnTo>
                  <a:pt x="551876" y="94829"/>
                </a:lnTo>
                <a:lnTo>
                  <a:pt x="577467" y="82270"/>
                </a:lnTo>
                <a:lnTo>
                  <a:pt x="598338" y="73896"/>
                </a:lnTo>
                <a:lnTo>
                  <a:pt x="616061" y="68314"/>
                </a:lnTo>
                <a:lnTo>
                  <a:pt x="631687" y="64593"/>
                </a:lnTo>
                <a:lnTo>
                  <a:pt x="649725" y="59572"/>
                </a:lnTo>
                <a:lnTo>
                  <a:pt x="690086" y="47219"/>
                </a:lnTo>
                <a:lnTo>
                  <a:pt x="706437" y="41639"/>
                </a:lnTo>
                <a:lnTo>
                  <a:pt x="754316" y="23559"/>
                </a:lnTo>
                <a:lnTo>
                  <a:pt x="775941" y="16820"/>
                </a:lnTo>
                <a:lnTo>
                  <a:pt x="801126" y="13027"/>
                </a:lnTo>
                <a:lnTo>
                  <a:pt x="812409" y="12139"/>
                </a:lnTo>
                <a:lnTo>
                  <a:pt x="817196" y="10633"/>
                </a:lnTo>
                <a:lnTo>
                  <a:pt x="830001" y="3714"/>
                </a:lnTo>
                <a:lnTo>
                  <a:pt x="837942" y="1651"/>
                </a:lnTo>
                <a:lnTo>
                  <a:pt x="855865" y="733"/>
                </a:lnTo>
                <a:lnTo>
                  <a:pt x="89153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09"/>
          <p:cNvSpPr/>
          <p:nvPr/>
        </p:nvSpPr>
        <p:spPr>
          <a:xfrm>
            <a:off x="7680959" y="4199685"/>
            <a:ext cx="331294" cy="269445"/>
          </a:xfrm>
          <a:custGeom>
            <a:avLst/>
            <a:gdLst/>
            <a:ahLst/>
            <a:cxnLst/>
            <a:rect l="0" t="0" r="0" b="0"/>
            <a:pathLst>
              <a:path w="331294" h="269445">
                <a:moveTo>
                  <a:pt x="0" y="40844"/>
                </a:moveTo>
                <a:lnTo>
                  <a:pt x="6068" y="34777"/>
                </a:lnTo>
                <a:lnTo>
                  <a:pt x="9125" y="32989"/>
                </a:lnTo>
                <a:lnTo>
                  <a:pt x="15909" y="31003"/>
                </a:lnTo>
                <a:lnTo>
                  <a:pt x="23158" y="30120"/>
                </a:lnTo>
                <a:lnTo>
                  <a:pt x="26868" y="29885"/>
                </a:lnTo>
                <a:lnTo>
                  <a:pt x="33153" y="28458"/>
                </a:lnTo>
                <a:lnTo>
                  <a:pt x="41151" y="26237"/>
                </a:lnTo>
                <a:lnTo>
                  <a:pt x="50295" y="23486"/>
                </a:lnTo>
                <a:lnTo>
                  <a:pt x="60200" y="21652"/>
                </a:lnTo>
                <a:lnTo>
                  <a:pt x="70613" y="20430"/>
                </a:lnTo>
                <a:lnTo>
                  <a:pt x="81366" y="19614"/>
                </a:lnTo>
                <a:lnTo>
                  <a:pt x="91074" y="17801"/>
                </a:lnTo>
                <a:lnTo>
                  <a:pt x="100086" y="15322"/>
                </a:lnTo>
                <a:lnTo>
                  <a:pt x="108634" y="12400"/>
                </a:lnTo>
                <a:lnTo>
                  <a:pt x="115603" y="10451"/>
                </a:lnTo>
                <a:lnTo>
                  <a:pt x="121519" y="9153"/>
                </a:lnTo>
                <a:lnTo>
                  <a:pt x="126733" y="8286"/>
                </a:lnTo>
                <a:lnTo>
                  <a:pt x="132749" y="7709"/>
                </a:lnTo>
                <a:lnTo>
                  <a:pt x="139300" y="7324"/>
                </a:lnTo>
                <a:lnTo>
                  <a:pt x="153351" y="6896"/>
                </a:lnTo>
                <a:lnTo>
                  <a:pt x="168063" y="6707"/>
                </a:lnTo>
                <a:lnTo>
                  <a:pt x="178082" y="5386"/>
                </a:lnTo>
                <a:lnTo>
                  <a:pt x="189841" y="3235"/>
                </a:lnTo>
                <a:lnTo>
                  <a:pt x="202762" y="532"/>
                </a:lnTo>
                <a:lnTo>
                  <a:pt x="216455" y="0"/>
                </a:lnTo>
                <a:lnTo>
                  <a:pt x="230663" y="914"/>
                </a:lnTo>
                <a:lnTo>
                  <a:pt x="245215" y="2794"/>
                </a:lnTo>
                <a:lnTo>
                  <a:pt x="257457" y="4048"/>
                </a:lnTo>
                <a:lnTo>
                  <a:pt x="268158" y="4883"/>
                </a:lnTo>
                <a:lnTo>
                  <a:pt x="277832" y="5440"/>
                </a:lnTo>
                <a:lnTo>
                  <a:pt x="286822" y="7082"/>
                </a:lnTo>
                <a:lnTo>
                  <a:pt x="295354" y="9446"/>
                </a:lnTo>
                <a:lnTo>
                  <a:pt x="315164" y="16298"/>
                </a:lnTo>
                <a:lnTo>
                  <a:pt x="324663" y="23552"/>
                </a:lnTo>
                <a:lnTo>
                  <a:pt x="329454" y="27678"/>
                </a:lnTo>
                <a:lnTo>
                  <a:pt x="330126" y="29527"/>
                </a:lnTo>
                <a:lnTo>
                  <a:pt x="331072" y="36926"/>
                </a:lnTo>
                <a:lnTo>
                  <a:pt x="331293" y="39103"/>
                </a:lnTo>
                <a:lnTo>
                  <a:pt x="328005" y="46844"/>
                </a:lnTo>
                <a:lnTo>
                  <a:pt x="325350" y="52464"/>
                </a:lnTo>
                <a:lnTo>
                  <a:pt x="322310" y="57481"/>
                </a:lnTo>
                <a:lnTo>
                  <a:pt x="319013" y="62095"/>
                </a:lnTo>
                <a:lnTo>
                  <a:pt x="315545" y="66442"/>
                </a:lnTo>
                <a:lnTo>
                  <a:pt x="308306" y="74657"/>
                </a:lnTo>
                <a:lnTo>
                  <a:pt x="300855" y="82543"/>
                </a:lnTo>
                <a:lnTo>
                  <a:pt x="281923" y="101777"/>
                </a:lnTo>
                <a:lnTo>
                  <a:pt x="275579" y="110676"/>
                </a:lnTo>
                <a:lnTo>
                  <a:pt x="267539" y="122959"/>
                </a:lnTo>
                <a:lnTo>
                  <a:pt x="258370" y="137497"/>
                </a:lnTo>
                <a:lnTo>
                  <a:pt x="249717" y="148460"/>
                </a:lnTo>
                <a:lnTo>
                  <a:pt x="241408" y="157038"/>
                </a:lnTo>
                <a:lnTo>
                  <a:pt x="233329" y="164027"/>
                </a:lnTo>
                <a:lnTo>
                  <a:pt x="225402" y="171226"/>
                </a:lnTo>
                <a:lnTo>
                  <a:pt x="209822" y="185999"/>
                </a:lnTo>
                <a:lnTo>
                  <a:pt x="179763" y="215468"/>
                </a:lnTo>
                <a:lnTo>
                  <a:pt x="176993" y="219490"/>
                </a:lnTo>
                <a:lnTo>
                  <a:pt x="173914" y="227346"/>
                </a:lnTo>
                <a:lnTo>
                  <a:pt x="169159" y="235071"/>
                </a:lnTo>
                <a:lnTo>
                  <a:pt x="162811" y="242737"/>
                </a:lnTo>
                <a:lnTo>
                  <a:pt x="155758" y="250378"/>
                </a:lnTo>
                <a:lnTo>
                  <a:pt x="152099" y="252923"/>
                </a:lnTo>
                <a:lnTo>
                  <a:pt x="144647" y="255752"/>
                </a:lnTo>
                <a:lnTo>
                  <a:pt x="137101" y="260395"/>
                </a:lnTo>
                <a:lnTo>
                  <a:pt x="125731" y="26944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10"/>
          <p:cNvSpPr/>
          <p:nvPr/>
        </p:nvSpPr>
        <p:spPr>
          <a:xfrm>
            <a:off x="6972300" y="4640583"/>
            <a:ext cx="1097280" cy="33638"/>
          </a:xfrm>
          <a:custGeom>
            <a:avLst/>
            <a:gdLst/>
            <a:ahLst/>
            <a:cxnLst/>
            <a:rect l="0" t="0" r="0" b="0"/>
            <a:pathLst>
              <a:path w="1097280" h="33638">
                <a:moveTo>
                  <a:pt x="0" y="22856"/>
                </a:moveTo>
                <a:lnTo>
                  <a:pt x="28044" y="22856"/>
                </a:lnTo>
                <a:lnTo>
                  <a:pt x="37746" y="24126"/>
                </a:lnTo>
                <a:lnTo>
                  <a:pt x="48024" y="26243"/>
                </a:lnTo>
                <a:lnTo>
                  <a:pt x="58686" y="28925"/>
                </a:lnTo>
                <a:lnTo>
                  <a:pt x="67064" y="30712"/>
                </a:lnTo>
                <a:lnTo>
                  <a:pt x="73919" y="31903"/>
                </a:lnTo>
                <a:lnTo>
                  <a:pt x="79759" y="32698"/>
                </a:lnTo>
                <a:lnTo>
                  <a:pt x="84922" y="31957"/>
                </a:lnTo>
                <a:lnTo>
                  <a:pt x="89634" y="30194"/>
                </a:lnTo>
                <a:lnTo>
                  <a:pt x="94046" y="27748"/>
                </a:lnTo>
                <a:lnTo>
                  <a:pt x="98257" y="26117"/>
                </a:lnTo>
                <a:lnTo>
                  <a:pt x="102335" y="25031"/>
                </a:lnTo>
                <a:lnTo>
                  <a:pt x="106323" y="24306"/>
                </a:lnTo>
                <a:lnTo>
                  <a:pt x="114062" y="25093"/>
                </a:lnTo>
                <a:lnTo>
                  <a:pt x="124301" y="26887"/>
                </a:lnTo>
                <a:lnTo>
                  <a:pt x="136207" y="29354"/>
                </a:lnTo>
                <a:lnTo>
                  <a:pt x="147955" y="30998"/>
                </a:lnTo>
                <a:lnTo>
                  <a:pt x="159597" y="32094"/>
                </a:lnTo>
                <a:lnTo>
                  <a:pt x="171167" y="32825"/>
                </a:lnTo>
                <a:lnTo>
                  <a:pt x="197571" y="33637"/>
                </a:lnTo>
                <a:lnTo>
                  <a:pt x="222429" y="32728"/>
                </a:lnTo>
                <a:lnTo>
                  <a:pt x="230836" y="30707"/>
                </a:lnTo>
                <a:lnTo>
                  <a:pt x="237711" y="28090"/>
                </a:lnTo>
                <a:lnTo>
                  <a:pt x="244833" y="26346"/>
                </a:lnTo>
                <a:lnTo>
                  <a:pt x="252122" y="25182"/>
                </a:lnTo>
                <a:lnTo>
                  <a:pt x="259522" y="24407"/>
                </a:lnTo>
                <a:lnTo>
                  <a:pt x="274614" y="23890"/>
                </a:lnTo>
                <a:lnTo>
                  <a:pt x="384400" y="22917"/>
                </a:lnTo>
                <a:lnTo>
                  <a:pt x="430402" y="22868"/>
                </a:lnTo>
                <a:lnTo>
                  <a:pt x="440604" y="21594"/>
                </a:lnTo>
                <a:lnTo>
                  <a:pt x="448676" y="19475"/>
                </a:lnTo>
                <a:lnTo>
                  <a:pt x="455327" y="16792"/>
                </a:lnTo>
                <a:lnTo>
                  <a:pt x="462302" y="15004"/>
                </a:lnTo>
                <a:lnTo>
                  <a:pt x="469491" y="13811"/>
                </a:lnTo>
                <a:lnTo>
                  <a:pt x="476824" y="13016"/>
                </a:lnTo>
                <a:lnTo>
                  <a:pt x="491745" y="12133"/>
                </a:lnTo>
                <a:lnTo>
                  <a:pt x="522020" y="11566"/>
                </a:lnTo>
                <a:lnTo>
                  <a:pt x="773052" y="11427"/>
                </a:lnTo>
                <a:lnTo>
                  <a:pt x="780798" y="10157"/>
                </a:lnTo>
                <a:lnTo>
                  <a:pt x="788502" y="8040"/>
                </a:lnTo>
                <a:lnTo>
                  <a:pt x="796178" y="5359"/>
                </a:lnTo>
                <a:lnTo>
                  <a:pt x="803835" y="3571"/>
                </a:lnTo>
                <a:lnTo>
                  <a:pt x="811480" y="2380"/>
                </a:lnTo>
                <a:lnTo>
                  <a:pt x="819116" y="1585"/>
                </a:lnTo>
                <a:lnTo>
                  <a:pt x="838178" y="1056"/>
                </a:lnTo>
                <a:lnTo>
                  <a:pt x="1074503" y="0"/>
                </a:lnTo>
                <a:lnTo>
                  <a:pt x="1078286" y="1269"/>
                </a:lnTo>
                <a:lnTo>
                  <a:pt x="1080807" y="3385"/>
                </a:lnTo>
                <a:lnTo>
                  <a:pt x="1097279" y="1142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11"/>
          <p:cNvSpPr/>
          <p:nvPr/>
        </p:nvSpPr>
        <p:spPr>
          <a:xfrm>
            <a:off x="7920990" y="4519694"/>
            <a:ext cx="262690" cy="177518"/>
          </a:xfrm>
          <a:custGeom>
            <a:avLst/>
            <a:gdLst/>
            <a:ahLst/>
            <a:cxnLst/>
            <a:rect l="0" t="0" r="0" b="0"/>
            <a:pathLst>
              <a:path w="262690" h="177518">
                <a:moveTo>
                  <a:pt x="0" y="6585"/>
                </a:moveTo>
                <a:lnTo>
                  <a:pt x="0" y="0"/>
                </a:lnTo>
                <a:lnTo>
                  <a:pt x="0" y="2812"/>
                </a:lnTo>
                <a:lnTo>
                  <a:pt x="1270" y="4070"/>
                </a:lnTo>
                <a:lnTo>
                  <a:pt x="3386" y="4908"/>
                </a:lnTo>
                <a:lnTo>
                  <a:pt x="9841" y="6254"/>
                </a:lnTo>
                <a:lnTo>
                  <a:pt x="14110" y="9825"/>
                </a:lnTo>
                <a:lnTo>
                  <a:pt x="17027" y="12555"/>
                </a:lnTo>
                <a:lnTo>
                  <a:pt x="22780" y="14375"/>
                </a:lnTo>
                <a:lnTo>
                  <a:pt x="30427" y="15589"/>
                </a:lnTo>
                <a:lnTo>
                  <a:pt x="39334" y="16398"/>
                </a:lnTo>
                <a:lnTo>
                  <a:pt x="47813" y="16937"/>
                </a:lnTo>
                <a:lnTo>
                  <a:pt x="64007" y="17536"/>
                </a:lnTo>
                <a:lnTo>
                  <a:pt x="79501" y="18966"/>
                </a:lnTo>
                <a:lnTo>
                  <a:pt x="142230" y="25776"/>
                </a:lnTo>
                <a:lnTo>
                  <a:pt x="157050" y="26999"/>
                </a:lnTo>
                <a:lnTo>
                  <a:pt x="169469" y="27815"/>
                </a:lnTo>
                <a:lnTo>
                  <a:pt x="190042" y="28721"/>
                </a:lnTo>
                <a:lnTo>
                  <a:pt x="199085" y="28962"/>
                </a:lnTo>
                <a:lnTo>
                  <a:pt x="206383" y="30393"/>
                </a:lnTo>
                <a:lnTo>
                  <a:pt x="212519" y="32617"/>
                </a:lnTo>
                <a:lnTo>
                  <a:pt x="217879" y="35370"/>
                </a:lnTo>
                <a:lnTo>
                  <a:pt x="222722" y="37205"/>
                </a:lnTo>
                <a:lnTo>
                  <a:pt x="227221" y="38428"/>
                </a:lnTo>
                <a:lnTo>
                  <a:pt x="231491" y="39244"/>
                </a:lnTo>
                <a:lnTo>
                  <a:pt x="239621" y="40150"/>
                </a:lnTo>
                <a:lnTo>
                  <a:pt x="247468" y="40553"/>
                </a:lnTo>
                <a:lnTo>
                  <a:pt x="255189" y="40732"/>
                </a:lnTo>
                <a:lnTo>
                  <a:pt x="257755" y="42050"/>
                </a:lnTo>
                <a:lnTo>
                  <a:pt x="259467" y="44199"/>
                </a:lnTo>
                <a:lnTo>
                  <a:pt x="262689" y="51831"/>
                </a:lnTo>
                <a:lnTo>
                  <a:pt x="259414" y="55481"/>
                </a:lnTo>
                <a:lnTo>
                  <a:pt x="256762" y="58233"/>
                </a:lnTo>
                <a:lnTo>
                  <a:pt x="253724" y="60067"/>
                </a:lnTo>
                <a:lnTo>
                  <a:pt x="246962" y="62105"/>
                </a:lnTo>
                <a:lnTo>
                  <a:pt x="239725" y="66398"/>
                </a:lnTo>
                <a:lnTo>
                  <a:pt x="236016" y="69320"/>
                </a:lnTo>
                <a:lnTo>
                  <a:pt x="232274" y="72538"/>
                </a:lnTo>
                <a:lnTo>
                  <a:pt x="228510" y="75954"/>
                </a:lnTo>
                <a:lnTo>
                  <a:pt x="224729" y="79501"/>
                </a:lnTo>
                <a:lnTo>
                  <a:pt x="219669" y="81866"/>
                </a:lnTo>
                <a:lnTo>
                  <a:pt x="213756" y="83442"/>
                </a:lnTo>
                <a:lnTo>
                  <a:pt x="207274" y="84493"/>
                </a:lnTo>
                <a:lnTo>
                  <a:pt x="200412" y="87734"/>
                </a:lnTo>
                <a:lnTo>
                  <a:pt x="193299" y="92434"/>
                </a:lnTo>
                <a:lnTo>
                  <a:pt x="186015" y="98108"/>
                </a:lnTo>
                <a:lnTo>
                  <a:pt x="177350" y="103161"/>
                </a:lnTo>
                <a:lnTo>
                  <a:pt x="167763" y="107799"/>
                </a:lnTo>
                <a:lnTo>
                  <a:pt x="157562" y="112161"/>
                </a:lnTo>
                <a:lnTo>
                  <a:pt x="148221" y="117609"/>
                </a:lnTo>
                <a:lnTo>
                  <a:pt x="139454" y="123781"/>
                </a:lnTo>
                <a:lnTo>
                  <a:pt x="131069" y="130436"/>
                </a:lnTo>
                <a:lnTo>
                  <a:pt x="122939" y="136143"/>
                </a:lnTo>
                <a:lnTo>
                  <a:pt x="114979" y="141217"/>
                </a:lnTo>
                <a:lnTo>
                  <a:pt x="107133" y="145870"/>
                </a:lnTo>
                <a:lnTo>
                  <a:pt x="100631" y="148972"/>
                </a:lnTo>
                <a:lnTo>
                  <a:pt x="95027" y="151039"/>
                </a:lnTo>
                <a:lnTo>
                  <a:pt x="90021" y="152418"/>
                </a:lnTo>
                <a:lnTo>
                  <a:pt x="85414" y="154607"/>
                </a:lnTo>
                <a:lnTo>
                  <a:pt x="81072" y="157337"/>
                </a:lnTo>
                <a:lnTo>
                  <a:pt x="76907" y="160426"/>
                </a:lnTo>
                <a:lnTo>
                  <a:pt x="68895" y="163859"/>
                </a:lnTo>
                <a:lnTo>
                  <a:pt x="64979" y="164775"/>
                </a:lnTo>
                <a:lnTo>
                  <a:pt x="57243" y="169179"/>
                </a:lnTo>
                <a:lnTo>
                  <a:pt x="53402" y="172131"/>
                </a:lnTo>
                <a:lnTo>
                  <a:pt x="45747" y="175411"/>
                </a:lnTo>
                <a:lnTo>
                  <a:pt x="36553" y="177517"/>
                </a:lnTo>
                <a:lnTo>
                  <a:pt x="34529" y="176420"/>
                </a:lnTo>
                <a:lnTo>
                  <a:pt x="31909" y="174419"/>
                </a:lnTo>
                <a:lnTo>
                  <a:pt x="22860" y="16660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12"/>
          <p:cNvSpPr/>
          <p:nvPr/>
        </p:nvSpPr>
        <p:spPr>
          <a:xfrm>
            <a:off x="7326630" y="4869179"/>
            <a:ext cx="811530" cy="615443"/>
          </a:xfrm>
          <a:custGeom>
            <a:avLst/>
            <a:gdLst/>
            <a:ahLst/>
            <a:cxnLst/>
            <a:rect l="0" t="0" r="0" b="0"/>
            <a:pathLst>
              <a:path w="811530" h="615443">
                <a:moveTo>
                  <a:pt x="0" y="0"/>
                </a:moveTo>
                <a:lnTo>
                  <a:pt x="0" y="60966"/>
                </a:lnTo>
                <a:lnTo>
                  <a:pt x="1270" y="64774"/>
                </a:lnTo>
                <a:lnTo>
                  <a:pt x="6068" y="72392"/>
                </a:lnTo>
                <a:lnTo>
                  <a:pt x="9047" y="83398"/>
                </a:lnTo>
                <a:lnTo>
                  <a:pt x="9841" y="89889"/>
                </a:lnTo>
                <a:lnTo>
                  <a:pt x="9100" y="95486"/>
                </a:lnTo>
                <a:lnTo>
                  <a:pt x="7337" y="100488"/>
                </a:lnTo>
                <a:lnTo>
                  <a:pt x="4891" y="105092"/>
                </a:lnTo>
                <a:lnTo>
                  <a:pt x="2173" y="116981"/>
                </a:lnTo>
                <a:lnTo>
                  <a:pt x="1449" y="123707"/>
                </a:lnTo>
                <a:lnTo>
                  <a:pt x="2236" y="133272"/>
                </a:lnTo>
                <a:lnTo>
                  <a:pt x="4031" y="144728"/>
                </a:lnTo>
                <a:lnTo>
                  <a:pt x="6496" y="157445"/>
                </a:lnTo>
                <a:lnTo>
                  <a:pt x="8141" y="168464"/>
                </a:lnTo>
                <a:lnTo>
                  <a:pt x="9968" y="187480"/>
                </a:lnTo>
                <a:lnTo>
                  <a:pt x="10780" y="238265"/>
                </a:lnTo>
                <a:lnTo>
                  <a:pt x="11429" y="436945"/>
                </a:lnTo>
                <a:lnTo>
                  <a:pt x="10159" y="453856"/>
                </a:lnTo>
                <a:lnTo>
                  <a:pt x="2383" y="530294"/>
                </a:lnTo>
                <a:lnTo>
                  <a:pt x="470" y="554189"/>
                </a:lnTo>
                <a:lnTo>
                  <a:pt x="139" y="570463"/>
                </a:lnTo>
                <a:lnTo>
                  <a:pt x="0" y="611220"/>
                </a:lnTo>
                <a:lnTo>
                  <a:pt x="1270" y="613220"/>
                </a:lnTo>
                <a:lnTo>
                  <a:pt x="3386" y="614553"/>
                </a:lnTo>
                <a:lnTo>
                  <a:pt x="6068" y="615442"/>
                </a:lnTo>
                <a:lnTo>
                  <a:pt x="7855" y="614765"/>
                </a:lnTo>
                <a:lnTo>
                  <a:pt x="9047" y="613044"/>
                </a:lnTo>
                <a:lnTo>
                  <a:pt x="9841" y="610626"/>
                </a:lnTo>
                <a:lnTo>
                  <a:pt x="11640" y="609014"/>
                </a:lnTo>
                <a:lnTo>
                  <a:pt x="14111" y="607939"/>
                </a:lnTo>
                <a:lnTo>
                  <a:pt x="20241" y="606746"/>
                </a:lnTo>
                <a:lnTo>
                  <a:pt x="33373" y="604803"/>
                </a:lnTo>
                <a:lnTo>
                  <a:pt x="57724" y="598019"/>
                </a:lnTo>
                <a:lnTo>
                  <a:pt x="82892" y="594842"/>
                </a:lnTo>
                <a:lnTo>
                  <a:pt x="87011" y="593411"/>
                </a:lnTo>
                <a:lnTo>
                  <a:pt x="98876" y="586600"/>
                </a:lnTo>
                <a:lnTo>
                  <a:pt x="124153" y="577346"/>
                </a:lnTo>
                <a:lnTo>
                  <a:pt x="134766" y="574098"/>
                </a:lnTo>
                <a:lnTo>
                  <a:pt x="151267" y="572270"/>
                </a:lnTo>
                <a:lnTo>
                  <a:pt x="173530" y="571652"/>
                </a:lnTo>
                <a:lnTo>
                  <a:pt x="177917" y="570332"/>
                </a:lnTo>
                <a:lnTo>
                  <a:pt x="191428" y="563675"/>
                </a:lnTo>
                <a:lnTo>
                  <a:pt x="210954" y="559869"/>
                </a:lnTo>
                <a:lnTo>
                  <a:pt x="234096" y="552532"/>
                </a:lnTo>
                <a:lnTo>
                  <a:pt x="253902" y="550370"/>
                </a:lnTo>
                <a:lnTo>
                  <a:pt x="275405" y="546023"/>
                </a:lnTo>
                <a:lnTo>
                  <a:pt x="296392" y="541127"/>
                </a:lnTo>
                <a:lnTo>
                  <a:pt x="314186" y="538951"/>
                </a:lnTo>
                <a:lnTo>
                  <a:pt x="338484" y="537726"/>
                </a:lnTo>
                <a:lnTo>
                  <a:pt x="361770" y="537363"/>
                </a:lnTo>
                <a:lnTo>
                  <a:pt x="384756" y="537256"/>
                </a:lnTo>
                <a:lnTo>
                  <a:pt x="400026" y="533844"/>
                </a:lnTo>
                <a:lnTo>
                  <a:pt x="407653" y="531156"/>
                </a:lnTo>
                <a:lnTo>
                  <a:pt x="429676" y="528170"/>
                </a:lnTo>
                <a:lnTo>
                  <a:pt x="452587" y="526842"/>
                </a:lnTo>
                <a:lnTo>
                  <a:pt x="475165" y="524825"/>
                </a:lnTo>
                <a:lnTo>
                  <a:pt x="502316" y="518018"/>
                </a:lnTo>
                <a:lnTo>
                  <a:pt x="522073" y="515437"/>
                </a:lnTo>
                <a:lnTo>
                  <a:pt x="540642" y="514833"/>
                </a:lnTo>
                <a:lnTo>
                  <a:pt x="558208" y="511178"/>
                </a:lnTo>
                <a:lnTo>
                  <a:pt x="578992" y="505367"/>
                </a:lnTo>
                <a:lnTo>
                  <a:pt x="599966" y="503646"/>
                </a:lnTo>
                <a:lnTo>
                  <a:pt x="619712" y="501972"/>
                </a:lnTo>
                <a:lnTo>
                  <a:pt x="649708" y="495161"/>
                </a:lnTo>
                <a:lnTo>
                  <a:pt x="669038" y="492578"/>
                </a:lnTo>
                <a:lnTo>
                  <a:pt x="691558" y="491813"/>
                </a:lnTo>
                <a:lnTo>
                  <a:pt x="811529" y="4914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13"/>
          <p:cNvSpPr/>
          <p:nvPr/>
        </p:nvSpPr>
        <p:spPr>
          <a:xfrm>
            <a:off x="8035290" y="5223509"/>
            <a:ext cx="238272" cy="205742"/>
          </a:xfrm>
          <a:custGeom>
            <a:avLst/>
            <a:gdLst/>
            <a:ahLst/>
            <a:cxnLst/>
            <a:rect l="0" t="0" r="0" b="0"/>
            <a:pathLst>
              <a:path w="238272" h="205742">
                <a:moveTo>
                  <a:pt x="0" y="0"/>
                </a:moveTo>
                <a:lnTo>
                  <a:pt x="175242" y="0"/>
                </a:lnTo>
                <a:lnTo>
                  <a:pt x="179058" y="1270"/>
                </a:lnTo>
                <a:lnTo>
                  <a:pt x="182871" y="3387"/>
                </a:lnTo>
                <a:lnTo>
                  <a:pt x="186684" y="6068"/>
                </a:lnTo>
                <a:lnTo>
                  <a:pt x="191765" y="7855"/>
                </a:lnTo>
                <a:lnTo>
                  <a:pt x="197694" y="9047"/>
                </a:lnTo>
                <a:lnTo>
                  <a:pt x="213322" y="10959"/>
                </a:lnTo>
                <a:lnTo>
                  <a:pt x="218847" y="14608"/>
                </a:lnTo>
                <a:lnTo>
                  <a:pt x="226673" y="21230"/>
                </a:lnTo>
                <a:lnTo>
                  <a:pt x="231130" y="22136"/>
                </a:lnTo>
                <a:lnTo>
                  <a:pt x="238271" y="22717"/>
                </a:lnTo>
                <a:lnTo>
                  <a:pt x="237587" y="24035"/>
                </a:lnTo>
                <a:lnTo>
                  <a:pt x="233441" y="28886"/>
                </a:lnTo>
                <a:lnTo>
                  <a:pt x="227365" y="35275"/>
                </a:lnTo>
                <a:lnTo>
                  <a:pt x="213115" y="49725"/>
                </a:lnTo>
                <a:lnTo>
                  <a:pt x="210657" y="53470"/>
                </a:lnTo>
                <a:lnTo>
                  <a:pt x="209018" y="57237"/>
                </a:lnTo>
                <a:lnTo>
                  <a:pt x="207925" y="61018"/>
                </a:lnTo>
                <a:lnTo>
                  <a:pt x="204657" y="66079"/>
                </a:lnTo>
                <a:lnTo>
                  <a:pt x="199938" y="71993"/>
                </a:lnTo>
                <a:lnTo>
                  <a:pt x="194251" y="78475"/>
                </a:lnTo>
                <a:lnTo>
                  <a:pt x="184547" y="89065"/>
                </a:lnTo>
                <a:lnTo>
                  <a:pt x="180181" y="93666"/>
                </a:lnTo>
                <a:lnTo>
                  <a:pt x="173460" y="101815"/>
                </a:lnTo>
                <a:lnTo>
                  <a:pt x="155833" y="124414"/>
                </a:lnTo>
                <a:lnTo>
                  <a:pt x="148339" y="135013"/>
                </a:lnTo>
                <a:lnTo>
                  <a:pt x="142072" y="144619"/>
                </a:lnTo>
                <a:lnTo>
                  <a:pt x="136625" y="153563"/>
                </a:lnTo>
                <a:lnTo>
                  <a:pt x="130453" y="162066"/>
                </a:lnTo>
                <a:lnTo>
                  <a:pt x="123798" y="170274"/>
                </a:lnTo>
                <a:lnTo>
                  <a:pt x="116822" y="178286"/>
                </a:lnTo>
                <a:lnTo>
                  <a:pt x="112171" y="184898"/>
                </a:lnTo>
                <a:lnTo>
                  <a:pt x="109071" y="190575"/>
                </a:lnTo>
                <a:lnTo>
                  <a:pt x="102869" y="20574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14"/>
          <p:cNvSpPr/>
          <p:nvPr/>
        </p:nvSpPr>
        <p:spPr>
          <a:xfrm>
            <a:off x="7236782" y="4754898"/>
            <a:ext cx="261299" cy="159919"/>
          </a:xfrm>
          <a:custGeom>
            <a:avLst/>
            <a:gdLst/>
            <a:ahLst/>
            <a:cxnLst/>
            <a:rect l="0" t="0" r="0" b="0"/>
            <a:pathLst>
              <a:path w="261299" h="159919">
                <a:moveTo>
                  <a:pt x="32698" y="22841"/>
                </a:moveTo>
                <a:lnTo>
                  <a:pt x="32698" y="93521"/>
                </a:lnTo>
                <a:lnTo>
                  <a:pt x="31428" y="97901"/>
                </a:lnTo>
                <a:lnTo>
                  <a:pt x="29311" y="102091"/>
                </a:lnTo>
                <a:lnTo>
                  <a:pt x="26630" y="106155"/>
                </a:lnTo>
                <a:lnTo>
                  <a:pt x="24842" y="112674"/>
                </a:lnTo>
                <a:lnTo>
                  <a:pt x="23650" y="120829"/>
                </a:lnTo>
                <a:lnTo>
                  <a:pt x="22856" y="130077"/>
                </a:lnTo>
                <a:lnTo>
                  <a:pt x="21057" y="137512"/>
                </a:lnTo>
                <a:lnTo>
                  <a:pt x="18587" y="143738"/>
                </a:lnTo>
                <a:lnTo>
                  <a:pt x="9883" y="159918"/>
                </a:lnTo>
                <a:lnTo>
                  <a:pt x="0" y="150153"/>
                </a:lnTo>
                <a:lnTo>
                  <a:pt x="739" y="142006"/>
                </a:lnTo>
                <a:lnTo>
                  <a:pt x="2502" y="128954"/>
                </a:lnTo>
                <a:lnTo>
                  <a:pt x="8388" y="89663"/>
                </a:lnTo>
                <a:lnTo>
                  <a:pt x="10142" y="82629"/>
                </a:lnTo>
                <a:lnTo>
                  <a:pt x="12580" y="74130"/>
                </a:lnTo>
                <a:lnTo>
                  <a:pt x="19551" y="51317"/>
                </a:lnTo>
                <a:lnTo>
                  <a:pt x="21394" y="46905"/>
                </a:lnTo>
                <a:lnTo>
                  <a:pt x="23891" y="41424"/>
                </a:lnTo>
                <a:lnTo>
                  <a:pt x="26827" y="35230"/>
                </a:lnTo>
                <a:lnTo>
                  <a:pt x="30054" y="29830"/>
                </a:lnTo>
                <a:lnTo>
                  <a:pt x="33475" y="24961"/>
                </a:lnTo>
                <a:lnTo>
                  <a:pt x="37026" y="20444"/>
                </a:lnTo>
                <a:lnTo>
                  <a:pt x="40663" y="16163"/>
                </a:lnTo>
                <a:lnTo>
                  <a:pt x="44358" y="12039"/>
                </a:lnTo>
                <a:lnTo>
                  <a:pt x="48091" y="8020"/>
                </a:lnTo>
                <a:lnTo>
                  <a:pt x="51850" y="5340"/>
                </a:lnTo>
                <a:lnTo>
                  <a:pt x="59413" y="2363"/>
                </a:lnTo>
                <a:lnTo>
                  <a:pt x="67007" y="1040"/>
                </a:lnTo>
                <a:lnTo>
                  <a:pt x="70811" y="687"/>
                </a:lnTo>
                <a:lnTo>
                  <a:pt x="77157" y="452"/>
                </a:lnTo>
                <a:lnTo>
                  <a:pt x="113342" y="43"/>
                </a:lnTo>
                <a:lnTo>
                  <a:pt x="127007" y="0"/>
                </a:lnTo>
                <a:lnTo>
                  <a:pt x="132400" y="1264"/>
                </a:lnTo>
                <a:lnTo>
                  <a:pt x="138536" y="3377"/>
                </a:lnTo>
                <a:lnTo>
                  <a:pt x="145166" y="6055"/>
                </a:lnTo>
                <a:lnTo>
                  <a:pt x="152127" y="7840"/>
                </a:lnTo>
                <a:lnTo>
                  <a:pt x="159307" y="9031"/>
                </a:lnTo>
                <a:lnTo>
                  <a:pt x="166634" y="9824"/>
                </a:lnTo>
                <a:lnTo>
                  <a:pt x="172788" y="11623"/>
                </a:lnTo>
                <a:lnTo>
                  <a:pt x="178161" y="14093"/>
                </a:lnTo>
                <a:lnTo>
                  <a:pt x="183013" y="17009"/>
                </a:lnTo>
                <a:lnTo>
                  <a:pt x="187518" y="18953"/>
                </a:lnTo>
                <a:lnTo>
                  <a:pt x="191791" y="20249"/>
                </a:lnTo>
                <a:lnTo>
                  <a:pt x="195910" y="21113"/>
                </a:lnTo>
                <a:lnTo>
                  <a:pt x="201196" y="22959"/>
                </a:lnTo>
                <a:lnTo>
                  <a:pt x="207259" y="25460"/>
                </a:lnTo>
                <a:lnTo>
                  <a:pt x="223107" y="32531"/>
                </a:lnTo>
                <a:lnTo>
                  <a:pt x="228661" y="36885"/>
                </a:lnTo>
                <a:lnTo>
                  <a:pt x="231920" y="39824"/>
                </a:lnTo>
                <a:lnTo>
                  <a:pt x="238927" y="46476"/>
                </a:lnTo>
                <a:lnTo>
                  <a:pt x="261298" y="5713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15"/>
          <p:cNvSpPr/>
          <p:nvPr/>
        </p:nvSpPr>
        <p:spPr>
          <a:xfrm>
            <a:off x="7315200" y="5182849"/>
            <a:ext cx="205741" cy="212111"/>
          </a:xfrm>
          <a:custGeom>
            <a:avLst/>
            <a:gdLst/>
            <a:ahLst/>
            <a:cxnLst/>
            <a:rect l="0" t="0" r="0" b="0"/>
            <a:pathLst>
              <a:path w="205741" h="212111">
                <a:moveTo>
                  <a:pt x="0" y="52090"/>
                </a:moveTo>
                <a:lnTo>
                  <a:pt x="32091" y="52090"/>
                </a:lnTo>
                <a:lnTo>
                  <a:pt x="36699" y="48704"/>
                </a:lnTo>
                <a:lnTo>
                  <a:pt x="39706" y="46023"/>
                </a:lnTo>
                <a:lnTo>
                  <a:pt x="42981" y="44235"/>
                </a:lnTo>
                <a:lnTo>
                  <a:pt x="46433" y="43044"/>
                </a:lnTo>
                <a:lnTo>
                  <a:pt x="55033" y="41131"/>
                </a:lnTo>
                <a:lnTo>
                  <a:pt x="59595" y="37483"/>
                </a:lnTo>
                <a:lnTo>
                  <a:pt x="62590" y="34732"/>
                </a:lnTo>
                <a:lnTo>
                  <a:pt x="70937" y="30358"/>
                </a:lnTo>
                <a:lnTo>
                  <a:pt x="82851" y="24902"/>
                </a:lnTo>
                <a:lnTo>
                  <a:pt x="117260" y="10031"/>
                </a:lnTo>
                <a:lnTo>
                  <a:pt x="121353" y="8811"/>
                </a:lnTo>
                <a:lnTo>
                  <a:pt x="125352" y="7998"/>
                </a:lnTo>
                <a:lnTo>
                  <a:pt x="129288" y="7455"/>
                </a:lnTo>
                <a:lnTo>
                  <a:pt x="134452" y="5824"/>
                </a:lnTo>
                <a:lnTo>
                  <a:pt x="140434" y="3466"/>
                </a:lnTo>
                <a:lnTo>
                  <a:pt x="146963" y="624"/>
                </a:lnTo>
                <a:lnTo>
                  <a:pt x="153855" y="0"/>
                </a:lnTo>
                <a:lnTo>
                  <a:pt x="160990" y="853"/>
                </a:lnTo>
                <a:lnTo>
                  <a:pt x="168286" y="2693"/>
                </a:lnTo>
                <a:lnTo>
                  <a:pt x="174421" y="3918"/>
                </a:lnTo>
                <a:lnTo>
                  <a:pt x="179781" y="4736"/>
                </a:lnTo>
                <a:lnTo>
                  <a:pt x="191439" y="6047"/>
                </a:lnTo>
                <a:lnTo>
                  <a:pt x="192396" y="7425"/>
                </a:lnTo>
                <a:lnTo>
                  <a:pt x="193459" y="12342"/>
                </a:lnTo>
                <a:lnTo>
                  <a:pt x="197318" y="18761"/>
                </a:lnTo>
                <a:lnTo>
                  <a:pt x="200125" y="22251"/>
                </a:lnTo>
                <a:lnTo>
                  <a:pt x="200727" y="25848"/>
                </a:lnTo>
                <a:lnTo>
                  <a:pt x="199858" y="29515"/>
                </a:lnTo>
                <a:lnTo>
                  <a:pt x="198008" y="33230"/>
                </a:lnTo>
                <a:lnTo>
                  <a:pt x="196776" y="36977"/>
                </a:lnTo>
                <a:lnTo>
                  <a:pt x="195953" y="40745"/>
                </a:lnTo>
                <a:lnTo>
                  <a:pt x="195405" y="44527"/>
                </a:lnTo>
                <a:lnTo>
                  <a:pt x="196310" y="47048"/>
                </a:lnTo>
                <a:lnTo>
                  <a:pt x="198184" y="48729"/>
                </a:lnTo>
                <a:lnTo>
                  <a:pt x="200702" y="49849"/>
                </a:lnTo>
                <a:lnTo>
                  <a:pt x="202381" y="51866"/>
                </a:lnTo>
                <a:lnTo>
                  <a:pt x="203501" y="54481"/>
                </a:lnTo>
                <a:lnTo>
                  <a:pt x="204247" y="57494"/>
                </a:lnTo>
                <a:lnTo>
                  <a:pt x="203474" y="59503"/>
                </a:lnTo>
                <a:lnTo>
                  <a:pt x="201690" y="60842"/>
                </a:lnTo>
                <a:lnTo>
                  <a:pt x="199230" y="61735"/>
                </a:lnTo>
                <a:lnTo>
                  <a:pt x="198859" y="63600"/>
                </a:lnTo>
                <a:lnTo>
                  <a:pt x="199883" y="66113"/>
                </a:lnTo>
                <a:lnTo>
                  <a:pt x="201835" y="69059"/>
                </a:lnTo>
                <a:lnTo>
                  <a:pt x="203137" y="72293"/>
                </a:lnTo>
                <a:lnTo>
                  <a:pt x="204004" y="75719"/>
                </a:lnTo>
                <a:lnTo>
                  <a:pt x="204582" y="79273"/>
                </a:lnTo>
                <a:lnTo>
                  <a:pt x="204968" y="82912"/>
                </a:lnTo>
                <a:lnTo>
                  <a:pt x="205225" y="86608"/>
                </a:lnTo>
                <a:lnTo>
                  <a:pt x="205397" y="90342"/>
                </a:lnTo>
                <a:lnTo>
                  <a:pt x="205587" y="101265"/>
                </a:lnTo>
                <a:lnTo>
                  <a:pt x="205740" y="2121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16"/>
          <p:cNvSpPr/>
          <p:nvPr/>
        </p:nvSpPr>
        <p:spPr>
          <a:xfrm>
            <a:off x="7548644" y="5543550"/>
            <a:ext cx="1327381" cy="388578"/>
          </a:xfrm>
          <a:custGeom>
            <a:avLst/>
            <a:gdLst/>
            <a:ahLst/>
            <a:cxnLst/>
            <a:rect l="0" t="0" r="0" b="0"/>
            <a:pathLst>
              <a:path w="1327381" h="388578">
                <a:moveTo>
                  <a:pt x="6585" y="0"/>
                </a:moveTo>
                <a:lnTo>
                  <a:pt x="0" y="0"/>
                </a:lnTo>
                <a:lnTo>
                  <a:pt x="2812" y="0"/>
                </a:lnTo>
                <a:lnTo>
                  <a:pt x="4070" y="1270"/>
                </a:lnTo>
                <a:lnTo>
                  <a:pt x="4908" y="3386"/>
                </a:lnTo>
                <a:lnTo>
                  <a:pt x="6365" y="11640"/>
                </a:lnTo>
                <a:lnTo>
                  <a:pt x="6487" y="17026"/>
                </a:lnTo>
                <a:lnTo>
                  <a:pt x="7790" y="18971"/>
                </a:lnTo>
                <a:lnTo>
                  <a:pt x="9928" y="20267"/>
                </a:lnTo>
                <a:lnTo>
                  <a:pt x="12624" y="21131"/>
                </a:lnTo>
                <a:lnTo>
                  <a:pt x="14421" y="22977"/>
                </a:lnTo>
                <a:lnTo>
                  <a:pt x="15619" y="25478"/>
                </a:lnTo>
                <a:lnTo>
                  <a:pt x="16418" y="28415"/>
                </a:lnTo>
                <a:lnTo>
                  <a:pt x="18221" y="30373"/>
                </a:lnTo>
                <a:lnTo>
                  <a:pt x="20692" y="31679"/>
                </a:lnTo>
                <a:lnTo>
                  <a:pt x="23610" y="32549"/>
                </a:lnTo>
                <a:lnTo>
                  <a:pt x="30239" y="36903"/>
                </a:lnTo>
                <a:lnTo>
                  <a:pt x="43329" y="48332"/>
                </a:lnTo>
                <a:lnTo>
                  <a:pt x="56600" y="61475"/>
                </a:lnTo>
                <a:lnTo>
                  <a:pt x="60248" y="63844"/>
                </a:lnTo>
                <a:lnTo>
                  <a:pt x="71451" y="68446"/>
                </a:lnTo>
                <a:lnTo>
                  <a:pt x="82814" y="77289"/>
                </a:lnTo>
                <a:lnTo>
                  <a:pt x="94224" y="87952"/>
                </a:lnTo>
                <a:lnTo>
                  <a:pt x="170415" y="163829"/>
                </a:lnTo>
                <a:lnTo>
                  <a:pt x="179306" y="170179"/>
                </a:lnTo>
                <a:lnTo>
                  <a:pt x="191582" y="178223"/>
                </a:lnTo>
                <a:lnTo>
                  <a:pt x="206116" y="187395"/>
                </a:lnTo>
                <a:lnTo>
                  <a:pt x="217076" y="194780"/>
                </a:lnTo>
                <a:lnTo>
                  <a:pt x="250564" y="219144"/>
                </a:lnTo>
                <a:lnTo>
                  <a:pt x="260678" y="226106"/>
                </a:lnTo>
                <a:lnTo>
                  <a:pt x="275302" y="237228"/>
                </a:lnTo>
                <a:lnTo>
                  <a:pt x="286035" y="246404"/>
                </a:lnTo>
                <a:lnTo>
                  <a:pt x="295039" y="254716"/>
                </a:lnTo>
                <a:lnTo>
                  <a:pt x="307247" y="266535"/>
                </a:lnTo>
                <a:lnTo>
                  <a:pt x="311166" y="269130"/>
                </a:lnTo>
                <a:lnTo>
                  <a:pt x="322751" y="274052"/>
                </a:lnTo>
                <a:lnTo>
                  <a:pt x="334226" y="282989"/>
                </a:lnTo>
                <a:lnTo>
                  <a:pt x="346939" y="294950"/>
                </a:lnTo>
                <a:lnTo>
                  <a:pt x="359360" y="307195"/>
                </a:lnTo>
                <a:lnTo>
                  <a:pt x="369961" y="314331"/>
                </a:lnTo>
                <a:lnTo>
                  <a:pt x="378906" y="318772"/>
                </a:lnTo>
                <a:lnTo>
                  <a:pt x="391082" y="328413"/>
                </a:lnTo>
                <a:lnTo>
                  <a:pt x="398877" y="335614"/>
                </a:lnTo>
                <a:lnTo>
                  <a:pt x="402733" y="338042"/>
                </a:lnTo>
                <a:lnTo>
                  <a:pt x="410404" y="340741"/>
                </a:lnTo>
                <a:lnTo>
                  <a:pt x="412958" y="342731"/>
                </a:lnTo>
                <a:lnTo>
                  <a:pt x="414660" y="345327"/>
                </a:lnTo>
                <a:lnTo>
                  <a:pt x="415795" y="348327"/>
                </a:lnTo>
                <a:lnTo>
                  <a:pt x="417822" y="350329"/>
                </a:lnTo>
                <a:lnTo>
                  <a:pt x="420443" y="351662"/>
                </a:lnTo>
                <a:lnTo>
                  <a:pt x="423460" y="352551"/>
                </a:lnTo>
                <a:lnTo>
                  <a:pt x="425472" y="354414"/>
                </a:lnTo>
                <a:lnTo>
                  <a:pt x="426813" y="356926"/>
                </a:lnTo>
                <a:lnTo>
                  <a:pt x="427707" y="359871"/>
                </a:lnTo>
                <a:lnTo>
                  <a:pt x="429573" y="361833"/>
                </a:lnTo>
                <a:lnTo>
                  <a:pt x="432088" y="363142"/>
                </a:lnTo>
                <a:lnTo>
                  <a:pt x="435033" y="364014"/>
                </a:lnTo>
                <a:lnTo>
                  <a:pt x="441693" y="368370"/>
                </a:lnTo>
                <a:lnTo>
                  <a:pt x="455465" y="380347"/>
                </a:lnTo>
                <a:lnTo>
                  <a:pt x="463641" y="388476"/>
                </a:lnTo>
                <a:lnTo>
                  <a:pt x="469811" y="388577"/>
                </a:lnTo>
                <a:lnTo>
                  <a:pt x="471612" y="387321"/>
                </a:lnTo>
                <a:lnTo>
                  <a:pt x="472813" y="385214"/>
                </a:lnTo>
                <a:lnTo>
                  <a:pt x="473614" y="382539"/>
                </a:lnTo>
                <a:lnTo>
                  <a:pt x="475418" y="380756"/>
                </a:lnTo>
                <a:lnTo>
                  <a:pt x="477890" y="379567"/>
                </a:lnTo>
                <a:lnTo>
                  <a:pt x="485294" y="376976"/>
                </a:lnTo>
                <a:lnTo>
                  <a:pt x="502473" y="369647"/>
                </a:lnTo>
                <a:lnTo>
                  <a:pt x="521688" y="364831"/>
                </a:lnTo>
                <a:lnTo>
                  <a:pt x="532276" y="359843"/>
                </a:lnTo>
                <a:lnTo>
                  <a:pt x="545450" y="356780"/>
                </a:lnTo>
                <a:lnTo>
                  <a:pt x="586594" y="353155"/>
                </a:lnTo>
                <a:lnTo>
                  <a:pt x="609917" y="345301"/>
                </a:lnTo>
                <a:lnTo>
                  <a:pt x="632372" y="343216"/>
                </a:lnTo>
                <a:lnTo>
                  <a:pt x="660274" y="342941"/>
                </a:lnTo>
                <a:lnTo>
                  <a:pt x="698834" y="333858"/>
                </a:lnTo>
                <a:lnTo>
                  <a:pt x="738672" y="331679"/>
                </a:lnTo>
                <a:lnTo>
                  <a:pt x="746103" y="331609"/>
                </a:lnTo>
                <a:lnTo>
                  <a:pt x="761134" y="328145"/>
                </a:lnTo>
                <a:lnTo>
                  <a:pt x="787262" y="319054"/>
                </a:lnTo>
                <a:lnTo>
                  <a:pt x="806943" y="313251"/>
                </a:lnTo>
                <a:lnTo>
                  <a:pt x="855904" y="307747"/>
                </a:lnTo>
                <a:lnTo>
                  <a:pt x="886634" y="299643"/>
                </a:lnTo>
                <a:lnTo>
                  <a:pt x="916932" y="296234"/>
                </a:lnTo>
                <a:lnTo>
                  <a:pt x="937282" y="289420"/>
                </a:lnTo>
                <a:lnTo>
                  <a:pt x="959398" y="285567"/>
                </a:lnTo>
                <a:lnTo>
                  <a:pt x="988389" y="275676"/>
                </a:lnTo>
                <a:lnTo>
                  <a:pt x="1027566" y="263916"/>
                </a:lnTo>
                <a:lnTo>
                  <a:pt x="1057678" y="256996"/>
                </a:lnTo>
                <a:lnTo>
                  <a:pt x="1088910" y="249713"/>
                </a:lnTo>
                <a:lnTo>
                  <a:pt x="1124411" y="239512"/>
                </a:lnTo>
                <a:lnTo>
                  <a:pt x="1164986" y="231833"/>
                </a:lnTo>
                <a:lnTo>
                  <a:pt x="1196482" y="229558"/>
                </a:lnTo>
                <a:lnTo>
                  <a:pt x="1234360" y="228725"/>
                </a:lnTo>
                <a:lnTo>
                  <a:pt x="1243566" y="228656"/>
                </a:lnTo>
                <a:lnTo>
                  <a:pt x="1281812" y="219560"/>
                </a:lnTo>
                <a:lnTo>
                  <a:pt x="1313146" y="217642"/>
                </a:lnTo>
                <a:lnTo>
                  <a:pt x="1319586" y="218754"/>
                </a:lnTo>
                <a:lnTo>
                  <a:pt x="1323879" y="220766"/>
                </a:lnTo>
                <a:lnTo>
                  <a:pt x="1326742" y="223377"/>
                </a:lnTo>
                <a:lnTo>
                  <a:pt x="1327380" y="225118"/>
                </a:lnTo>
                <a:lnTo>
                  <a:pt x="1326535" y="226278"/>
                </a:lnTo>
                <a:lnTo>
                  <a:pt x="1321035" y="2286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17"/>
          <p:cNvSpPr/>
          <p:nvPr/>
        </p:nvSpPr>
        <p:spPr>
          <a:xfrm>
            <a:off x="8721090" y="5657850"/>
            <a:ext cx="235620" cy="194310"/>
          </a:xfrm>
          <a:custGeom>
            <a:avLst/>
            <a:gdLst/>
            <a:ahLst/>
            <a:cxnLst/>
            <a:rect l="0" t="0" r="0" b="0"/>
            <a:pathLst>
              <a:path w="235620" h="194310">
                <a:moveTo>
                  <a:pt x="0" y="0"/>
                </a:moveTo>
                <a:lnTo>
                  <a:pt x="218478" y="0"/>
                </a:lnTo>
                <a:lnTo>
                  <a:pt x="228202" y="1270"/>
                </a:lnTo>
                <a:lnTo>
                  <a:pt x="233414" y="3386"/>
                </a:lnTo>
                <a:lnTo>
                  <a:pt x="235619" y="6067"/>
                </a:lnTo>
                <a:lnTo>
                  <a:pt x="230740" y="14204"/>
                </a:lnTo>
                <a:lnTo>
                  <a:pt x="221136" y="25980"/>
                </a:lnTo>
                <a:lnTo>
                  <a:pt x="208384" y="40179"/>
                </a:lnTo>
                <a:lnTo>
                  <a:pt x="160098" y="96571"/>
                </a:lnTo>
                <a:lnTo>
                  <a:pt x="130844" y="132667"/>
                </a:lnTo>
                <a:lnTo>
                  <a:pt x="107682" y="161833"/>
                </a:lnTo>
                <a:lnTo>
                  <a:pt x="99728" y="171388"/>
                </a:lnTo>
                <a:lnTo>
                  <a:pt x="91439" y="1943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18"/>
          <p:cNvSpPr/>
          <p:nvPr/>
        </p:nvSpPr>
        <p:spPr>
          <a:xfrm>
            <a:off x="7463790" y="5474969"/>
            <a:ext cx="377190" cy="237808"/>
          </a:xfrm>
          <a:custGeom>
            <a:avLst/>
            <a:gdLst/>
            <a:ahLst/>
            <a:cxnLst/>
            <a:rect l="0" t="0" r="0" b="0"/>
            <a:pathLst>
              <a:path w="377190" h="237808">
                <a:moveTo>
                  <a:pt x="0" y="0"/>
                </a:moveTo>
                <a:lnTo>
                  <a:pt x="0" y="132967"/>
                </a:lnTo>
                <a:lnTo>
                  <a:pt x="1270" y="140715"/>
                </a:lnTo>
                <a:lnTo>
                  <a:pt x="3386" y="148420"/>
                </a:lnTo>
                <a:lnTo>
                  <a:pt x="6068" y="156097"/>
                </a:lnTo>
                <a:lnTo>
                  <a:pt x="7855" y="162485"/>
                </a:lnTo>
                <a:lnTo>
                  <a:pt x="9046" y="168013"/>
                </a:lnTo>
                <a:lnTo>
                  <a:pt x="9841" y="172969"/>
                </a:lnTo>
                <a:lnTo>
                  <a:pt x="9100" y="181353"/>
                </a:lnTo>
                <a:lnTo>
                  <a:pt x="7336" y="192022"/>
                </a:lnTo>
                <a:lnTo>
                  <a:pt x="1449" y="221375"/>
                </a:lnTo>
                <a:lnTo>
                  <a:pt x="2236" y="225054"/>
                </a:lnTo>
                <a:lnTo>
                  <a:pt x="4030" y="228776"/>
                </a:lnTo>
                <a:lnTo>
                  <a:pt x="9968" y="237807"/>
                </a:lnTo>
                <a:lnTo>
                  <a:pt x="10456" y="237279"/>
                </a:lnTo>
                <a:lnTo>
                  <a:pt x="10997" y="233304"/>
                </a:lnTo>
                <a:lnTo>
                  <a:pt x="11141" y="229196"/>
                </a:lnTo>
                <a:lnTo>
                  <a:pt x="11301" y="217859"/>
                </a:lnTo>
                <a:lnTo>
                  <a:pt x="12614" y="211279"/>
                </a:lnTo>
                <a:lnTo>
                  <a:pt x="14759" y="204353"/>
                </a:lnTo>
                <a:lnTo>
                  <a:pt x="17460" y="197196"/>
                </a:lnTo>
                <a:lnTo>
                  <a:pt x="19260" y="189884"/>
                </a:lnTo>
                <a:lnTo>
                  <a:pt x="20460" y="182469"/>
                </a:lnTo>
                <a:lnTo>
                  <a:pt x="21260" y="174986"/>
                </a:lnTo>
                <a:lnTo>
                  <a:pt x="21793" y="166188"/>
                </a:lnTo>
                <a:lnTo>
                  <a:pt x="22385" y="146251"/>
                </a:lnTo>
                <a:lnTo>
                  <a:pt x="22766" y="119389"/>
                </a:lnTo>
                <a:lnTo>
                  <a:pt x="22859" y="25255"/>
                </a:lnTo>
                <a:lnTo>
                  <a:pt x="24129" y="24457"/>
                </a:lnTo>
                <a:lnTo>
                  <a:pt x="28927" y="23570"/>
                </a:lnTo>
                <a:lnTo>
                  <a:pt x="35293" y="19789"/>
                </a:lnTo>
                <a:lnTo>
                  <a:pt x="43660" y="13082"/>
                </a:lnTo>
                <a:lnTo>
                  <a:pt x="48191" y="12164"/>
                </a:lnTo>
                <a:lnTo>
                  <a:pt x="57882" y="11648"/>
                </a:lnTo>
                <a:lnTo>
                  <a:pt x="61448" y="11575"/>
                </a:lnTo>
                <a:lnTo>
                  <a:pt x="177022" y="11443"/>
                </a:lnTo>
                <a:lnTo>
                  <a:pt x="192944" y="10169"/>
                </a:lnTo>
                <a:lnTo>
                  <a:pt x="206099" y="8050"/>
                </a:lnTo>
                <a:lnTo>
                  <a:pt x="217410" y="5367"/>
                </a:lnTo>
                <a:lnTo>
                  <a:pt x="232570" y="3578"/>
                </a:lnTo>
                <a:lnTo>
                  <a:pt x="250297" y="2385"/>
                </a:lnTo>
                <a:lnTo>
                  <a:pt x="303159" y="471"/>
                </a:lnTo>
                <a:lnTo>
                  <a:pt x="334955" y="94"/>
                </a:lnTo>
                <a:lnTo>
                  <a:pt x="37718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Congruent Angles and Adjacent 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4648200" cy="4419599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Congruent angles are angles that have equal measures.</a:t>
            </a:r>
          </a:p>
          <a:p>
            <a:r>
              <a:rPr lang="en-US" dirty="0" smtClean="0"/>
              <a:t>Adjacent angles are two angles in a plane that have a common vertex and a common side but no common interior points. </a:t>
            </a:r>
          </a:p>
          <a:p>
            <a:r>
              <a:rPr lang="en-US" dirty="0" smtClean="0"/>
              <a:t>In essence it tells us that if the angles "overlap" then we cannot call them adjacent. </a:t>
            </a:r>
            <a:endParaRPr lang="en-US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200" y="2133600"/>
            <a:ext cx="3548962" cy="2761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4" name="SMARTPenAnnotation87"/>
          <p:cNvSpPr/>
          <p:nvPr/>
        </p:nvSpPr>
        <p:spPr>
          <a:xfrm>
            <a:off x="5372100" y="2403908"/>
            <a:ext cx="1074421" cy="990802"/>
          </a:xfrm>
          <a:custGeom>
            <a:avLst/>
            <a:gdLst/>
            <a:ahLst/>
            <a:cxnLst/>
            <a:rect l="0" t="0" r="0" b="0"/>
            <a:pathLst>
              <a:path w="1074421" h="990802">
                <a:moveTo>
                  <a:pt x="0" y="990801"/>
                </a:moveTo>
                <a:lnTo>
                  <a:pt x="0" y="974893"/>
                </a:lnTo>
                <a:lnTo>
                  <a:pt x="1270" y="972575"/>
                </a:lnTo>
                <a:lnTo>
                  <a:pt x="3386" y="971031"/>
                </a:lnTo>
                <a:lnTo>
                  <a:pt x="6067" y="970001"/>
                </a:lnTo>
                <a:lnTo>
                  <a:pt x="15908" y="962484"/>
                </a:lnTo>
                <a:lnTo>
                  <a:pt x="38158" y="941127"/>
                </a:lnTo>
                <a:lnTo>
                  <a:pt x="40679" y="937365"/>
                </a:lnTo>
                <a:lnTo>
                  <a:pt x="51124" y="912331"/>
                </a:lnTo>
                <a:lnTo>
                  <a:pt x="73567" y="885001"/>
                </a:lnTo>
                <a:lnTo>
                  <a:pt x="98280" y="858841"/>
                </a:lnTo>
                <a:lnTo>
                  <a:pt x="121689" y="828935"/>
                </a:lnTo>
                <a:lnTo>
                  <a:pt x="152354" y="792552"/>
                </a:lnTo>
                <a:lnTo>
                  <a:pt x="167619" y="771881"/>
                </a:lnTo>
                <a:lnTo>
                  <a:pt x="186257" y="749993"/>
                </a:lnTo>
                <a:lnTo>
                  <a:pt x="196562" y="738823"/>
                </a:lnTo>
                <a:lnTo>
                  <a:pt x="235104" y="692544"/>
                </a:lnTo>
                <a:lnTo>
                  <a:pt x="259606" y="662423"/>
                </a:lnTo>
                <a:lnTo>
                  <a:pt x="279751" y="638533"/>
                </a:lnTo>
                <a:lnTo>
                  <a:pt x="296990" y="618796"/>
                </a:lnTo>
                <a:lnTo>
                  <a:pt x="330115" y="581625"/>
                </a:lnTo>
                <a:lnTo>
                  <a:pt x="370238" y="535472"/>
                </a:lnTo>
                <a:lnTo>
                  <a:pt x="397955" y="505639"/>
                </a:lnTo>
                <a:lnTo>
                  <a:pt x="534315" y="365603"/>
                </a:lnTo>
                <a:lnTo>
                  <a:pt x="556870" y="345403"/>
                </a:lnTo>
                <a:lnTo>
                  <a:pt x="582067" y="324315"/>
                </a:lnTo>
                <a:lnTo>
                  <a:pt x="742507" y="194609"/>
                </a:lnTo>
                <a:lnTo>
                  <a:pt x="784663" y="162382"/>
                </a:lnTo>
                <a:lnTo>
                  <a:pt x="826258" y="132818"/>
                </a:lnTo>
                <a:lnTo>
                  <a:pt x="896848" y="84582"/>
                </a:lnTo>
                <a:lnTo>
                  <a:pt x="929378" y="64714"/>
                </a:lnTo>
                <a:lnTo>
                  <a:pt x="961171" y="50784"/>
                </a:lnTo>
                <a:lnTo>
                  <a:pt x="980060" y="39193"/>
                </a:lnTo>
                <a:lnTo>
                  <a:pt x="998192" y="26844"/>
                </a:lnTo>
                <a:lnTo>
                  <a:pt x="1028550" y="12752"/>
                </a:lnTo>
                <a:lnTo>
                  <a:pt x="1058821" y="0"/>
                </a:lnTo>
                <a:lnTo>
                  <a:pt x="1074420" y="782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88"/>
          <p:cNvSpPr/>
          <p:nvPr/>
        </p:nvSpPr>
        <p:spPr>
          <a:xfrm>
            <a:off x="5383529" y="3339148"/>
            <a:ext cx="1291591" cy="707073"/>
          </a:xfrm>
          <a:custGeom>
            <a:avLst/>
            <a:gdLst/>
            <a:ahLst/>
            <a:cxnLst/>
            <a:rect l="0" t="0" r="0" b="0"/>
            <a:pathLst>
              <a:path w="1291591" h="707073">
                <a:moveTo>
                  <a:pt x="0" y="9841"/>
                </a:moveTo>
                <a:lnTo>
                  <a:pt x="6068" y="3774"/>
                </a:lnTo>
                <a:lnTo>
                  <a:pt x="9125" y="1986"/>
                </a:lnTo>
                <a:lnTo>
                  <a:pt x="15909" y="0"/>
                </a:lnTo>
                <a:lnTo>
                  <a:pt x="18226" y="740"/>
                </a:lnTo>
                <a:lnTo>
                  <a:pt x="19771" y="2504"/>
                </a:lnTo>
                <a:lnTo>
                  <a:pt x="20801" y="4950"/>
                </a:lnTo>
                <a:lnTo>
                  <a:pt x="22758" y="6580"/>
                </a:lnTo>
                <a:lnTo>
                  <a:pt x="25332" y="7668"/>
                </a:lnTo>
                <a:lnTo>
                  <a:pt x="28318" y="8392"/>
                </a:lnTo>
                <a:lnTo>
                  <a:pt x="35023" y="12584"/>
                </a:lnTo>
                <a:lnTo>
                  <a:pt x="38589" y="15480"/>
                </a:lnTo>
                <a:lnTo>
                  <a:pt x="42236" y="17410"/>
                </a:lnTo>
                <a:lnTo>
                  <a:pt x="53437" y="21397"/>
                </a:lnTo>
                <a:lnTo>
                  <a:pt x="84064" y="40667"/>
                </a:lnTo>
                <a:lnTo>
                  <a:pt x="98004" y="50584"/>
                </a:lnTo>
                <a:lnTo>
                  <a:pt x="129683" y="64250"/>
                </a:lnTo>
                <a:lnTo>
                  <a:pt x="146234" y="74928"/>
                </a:lnTo>
                <a:lnTo>
                  <a:pt x="177899" y="89914"/>
                </a:lnTo>
                <a:lnTo>
                  <a:pt x="215340" y="111172"/>
                </a:lnTo>
                <a:lnTo>
                  <a:pt x="245990" y="125151"/>
                </a:lnTo>
                <a:lnTo>
                  <a:pt x="278239" y="138560"/>
                </a:lnTo>
                <a:lnTo>
                  <a:pt x="316545" y="154519"/>
                </a:lnTo>
                <a:lnTo>
                  <a:pt x="379192" y="195468"/>
                </a:lnTo>
                <a:lnTo>
                  <a:pt x="430997" y="230348"/>
                </a:lnTo>
                <a:lnTo>
                  <a:pt x="525261" y="294839"/>
                </a:lnTo>
                <a:lnTo>
                  <a:pt x="554760" y="311344"/>
                </a:lnTo>
                <a:lnTo>
                  <a:pt x="589460" y="329262"/>
                </a:lnTo>
                <a:lnTo>
                  <a:pt x="647216" y="362626"/>
                </a:lnTo>
                <a:lnTo>
                  <a:pt x="670238" y="377111"/>
                </a:lnTo>
                <a:lnTo>
                  <a:pt x="688125" y="389308"/>
                </a:lnTo>
                <a:lnTo>
                  <a:pt x="717314" y="409633"/>
                </a:lnTo>
                <a:lnTo>
                  <a:pt x="774058" y="443378"/>
                </a:lnTo>
                <a:lnTo>
                  <a:pt x="810587" y="466803"/>
                </a:lnTo>
                <a:lnTo>
                  <a:pt x="837781" y="483446"/>
                </a:lnTo>
                <a:lnTo>
                  <a:pt x="875268" y="503542"/>
                </a:lnTo>
                <a:lnTo>
                  <a:pt x="927076" y="530208"/>
                </a:lnTo>
                <a:lnTo>
                  <a:pt x="955594" y="546339"/>
                </a:lnTo>
                <a:lnTo>
                  <a:pt x="993070" y="566314"/>
                </a:lnTo>
                <a:lnTo>
                  <a:pt x="1020484" y="578472"/>
                </a:lnTo>
                <a:lnTo>
                  <a:pt x="1058069" y="596577"/>
                </a:lnTo>
                <a:lnTo>
                  <a:pt x="1086626" y="613936"/>
                </a:lnTo>
                <a:lnTo>
                  <a:pt x="1109055" y="628848"/>
                </a:lnTo>
                <a:lnTo>
                  <a:pt x="1141833" y="644383"/>
                </a:lnTo>
                <a:lnTo>
                  <a:pt x="1176307" y="661010"/>
                </a:lnTo>
                <a:lnTo>
                  <a:pt x="1253473" y="699446"/>
                </a:lnTo>
                <a:lnTo>
                  <a:pt x="1265337" y="703682"/>
                </a:lnTo>
                <a:lnTo>
                  <a:pt x="1291590" y="7070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89"/>
          <p:cNvSpPr/>
          <p:nvPr/>
        </p:nvSpPr>
        <p:spPr>
          <a:xfrm>
            <a:off x="5372100" y="3108959"/>
            <a:ext cx="1771651" cy="205742"/>
          </a:xfrm>
          <a:custGeom>
            <a:avLst/>
            <a:gdLst/>
            <a:ahLst/>
            <a:cxnLst/>
            <a:rect l="0" t="0" r="0" b="0"/>
            <a:pathLst>
              <a:path w="1771651" h="205742">
                <a:moveTo>
                  <a:pt x="0" y="205741"/>
                </a:moveTo>
                <a:lnTo>
                  <a:pt x="12135" y="205741"/>
                </a:lnTo>
                <a:lnTo>
                  <a:pt x="16980" y="204470"/>
                </a:lnTo>
                <a:lnTo>
                  <a:pt x="25750" y="199673"/>
                </a:lnTo>
                <a:lnTo>
                  <a:pt x="33881" y="196693"/>
                </a:lnTo>
                <a:lnTo>
                  <a:pt x="52372" y="191630"/>
                </a:lnTo>
                <a:lnTo>
                  <a:pt x="75207" y="185473"/>
                </a:lnTo>
                <a:lnTo>
                  <a:pt x="114881" y="179721"/>
                </a:lnTo>
                <a:lnTo>
                  <a:pt x="129798" y="175126"/>
                </a:lnTo>
                <a:lnTo>
                  <a:pt x="166844" y="168790"/>
                </a:lnTo>
                <a:lnTo>
                  <a:pt x="204375" y="162619"/>
                </a:lnTo>
                <a:lnTo>
                  <a:pt x="253585" y="159093"/>
                </a:lnTo>
                <a:lnTo>
                  <a:pt x="269761" y="154105"/>
                </a:lnTo>
                <a:lnTo>
                  <a:pt x="308697" y="149680"/>
                </a:lnTo>
                <a:lnTo>
                  <a:pt x="356097" y="148734"/>
                </a:lnTo>
                <a:lnTo>
                  <a:pt x="389144" y="142565"/>
                </a:lnTo>
                <a:lnTo>
                  <a:pt x="434443" y="136958"/>
                </a:lnTo>
                <a:lnTo>
                  <a:pt x="457246" y="131567"/>
                </a:lnTo>
                <a:lnTo>
                  <a:pt x="509707" y="127460"/>
                </a:lnTo>
                <a:lnTo>
                  <a:pt x="544883" y="123113"/>
                </a:lnTo>
                <a:lnTo>
                  <a:pt x="576180" y="116947"/>
                </a:lnTo>
                <a:lnTo>
                  <a:pt x="589860" y="113525"/>
                </a:lnTo>
                <a:lnTo>
                  <a:pt x="602790" y="109973"/>
                </a:lnTo>
                <a:lnTo>
                  <a:pt x="625380" y="106336"/>
                </a:lnTo>
                <a:lnTo>
                  <a:pt x="654410" y="102641"/>
                </a:lnTo>
                <a:lnTo>
                  <a:pt x="687733" y="98907"/>
                </a:lnTo>
                <a:lnTo>
                  <a:pt x="715029" y="95148"/>
                </a:lnTo>
                <a:lnTo>
                  <a:pt x="738305" y="91372"/>
                </a:lnTo>
                <a:lnTo>
                  <a:pt x="758904" y="87585"/>
                </a:lnTo>
                <a:lnTo>
                  <a:pt x="795337" y="79990"/>
                </a:lnTo>
                <a:lnTo>
                  <a:pt x="812164" y="76187"/>
                </a:lnTo>
                <a:lnTo>
                  <a:pt x="834813" y="72381"/>
                </a:lnTo>
                <a:lnTo>
                  <a:pt x="890458" y="64767"/>
                </a:lnTo>
                <a:lnTo>
                  <a:pt x="936355" y="60535"/>
                </a:lnTo>
                <a:lnTo>
                  <a:pt x="990755" y="58153"/>
                </a:lnTo>
                <a:lnTo>
                  <a:pt x="1039047" y="54061"/>
                </a:lnTo>
                <a:lnTo>
                  <a:pt x="1076478" y="48157"/>
                </a:lnTo>
                <a:lnTo>
                  <a:pt x="1131214" y="41300"/>
                </a:lnTo>
                <a:lnTo>
                  <a:pt x="1155462" y="37694"/>
                </a:lnTo>
                <a:lnTo>
                  <a:pt x="1176708" y="34019"/>
                </a:lnTo>
                <a:lnTo>
                  <a:pt x="1213861" y="27820"/>
                </a:lnTo>
                <a:lnTo>
                  <a:pt x="1263337" y="24330"/>
                </a:lnTo>
                <a:lnTo>
                  <a:pt x="1310171" y="23296"/>
                </a:lnTo>
                <a:lnTo>
                  <a:pt x="1356221" y="21719"/>
                </a:lnTo>
                <a:lnTo>
                  <a:pt x="1386778" y="16850"/>
                </a:lnTo>
                <a:lnTo>
                  <a:pt x="1440999" y="13839"/>
                </a:lnTo>
                <a:lnTo>
                  <a:pt x="1556986" y="11747"/>
                </a:lnTo>
                <a:lnTo>
                  <a:pt x="1675627" y="11434"/>
                </a:lnTo>
                <a:lnTo>
                  <a:pt x="1711167" y="5364"/>
                </a:lnTo>
                <a:lnTo>
                  <a:pt x="1735666" y="1590"/>
                </a:lnTo>
                <a:lnTo>
                  <a:pt x="1749731" y="4094"/>
                </a:lnTo>
                <a:lnTo>
                  <a:pt x="1757037" y="6539"/>
                </a:lnTo>
                <a:lnTo>
                  <a:pt x="1761907" y="6900"/>
                </a:lnTo>
                <a:lnTo>
                  <a:pt x="1765155" y="5870"/>
                </a:lnTo>
                <a:lnTo>
                  <a:pt x="177165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90"/>
          <p:cNvSpPr/>
          <p:nvPr/>
        </p:nvSpPr>
        <p:spPr>
          <a:xfrm>
            <a:off x="6938009" y="2971800"/>
            <a:ext cx="360771" cy="342901"/>
          </a:xfrm>
          <a:custGeom>
            <a:avLst/>
            <a:gdLst/>
            <a:ahLst/>
            <a:cxnLst/>
            <a:rect l="0" t="0" r="0" b="0"/>
            <a:pathLst>
              <a:path w="360771" h="342901">
                <a:moveTo>
                  <a:pt x="0" y="0"/>
                </a:moveTo>
                <a:lnTo>
                  <a:pt x="15909" y="0"/>
                </a:lnTo>
                <a:lnTo>
                  <a:pt x="18227" y="1269"/>
                </a:lnTo>
                <a:lnTo>
                  <a:pt x="19771" y="3386"/>
                </a:lnTo>
                <a:lnTo>
                  <a:pt x="20801" y="6067"/>
                </a:lnTo>
                <a:lnTo>
                  <a:pt x="22757" y="7855"/>
                </a:lnTo>
                <a:lnTo>
                  <a:pt x="25332" y="9046"/>
                </a:lnTo>
                <a:lnTo>
                  <a:pt x="31579" y="10370"/>
                </a:lnTo>
                <a:lnTo>
                  <a:pt x="38589" y="10959"/>
                </a:lnTo>
                <a:lnTo>
                  <a:pt x="49324" y="11220"/>
                </a:lnTo>
                <a:lnTo>
                  <a:pt x="55743" y="11290"/>
                </a:lnTo>
                <a:lnTo>
                  <a:pt x="96742" y="14754"/>
                </a:lnTo>
                <a:lnTo>
                  <a:pt x="154757" y="20527"/>
                </a:lnTo>
                <a:lnTo>
                  <a:pt x="214408" y="27326"/>
                </a:lnTo>
                <a:lnTo>
                  <a:pt x="239459" y="30917"/>
                </a:lnTo>
                <a:lnTo>
                  <a:pt x="261239" y="34581"/>
                </a:lnTo>
                <a:lnTo>
                  <a:pt x="280840" y="38294"/>
                </a:lnTo>
                <a:lnTo>
                  <a:pt x="295177" y="40769"/>
                </a:lnTo>
                <a:lnTo>
                  <a:pt x="306005" y="42419"/>
                </a:lnTo>
                <a:lnTo>
                  <a:pt x="314494" y="43520"/>
                </a:lnTo>
                <a:lnTo>
                  <a:pt x="321423" y="44253"/>
                </a:lnTo>
                <a:lnTo>
                  <a:pt x="332508" y="45067"/>
                </a:lnTo>
                <a:lnTo>
                  <a:pt x="341669" y="45429"/>
                </a:lnTo>
                <a:lnTo>
                  <a:pt x="345889" y="45527"/>
                </a:lnTo>
                <a:lnTo>
                  <a:pt x="348702" y="46861"/>
                </a:lnTo>
                <a:lnTo>
                  <a:pt x="350579" y="49020"/>
                </a:lnTo>
                <a:lnTo>
                  <a:pt x="353590" y="55544"/>
                </a:lnTo>
                <a:lnTo>
                  <a:pt x="360178" y="62741"/>
                </a:lnTo>
                <a:lnTo>
                  <a:pt x="360770" y="65957"/>
                </a:lnTo>
                <a:lnTo>
                  <a:pt x="359893" y="69372"/>
                </a:lnTo>
                <a:lnTo>
                  <a:pt x="355429" y="77908"/>
                </a:lnTo>
                <a:lnTo>
                  <a:pt x="348588" y="85455"/>
                </a:lnTo>
                <a:lnTo>
                  <a:pt x="346692" y="88720"/>
                </a:lnTo>
                <a:lnTo>
                  <a:pt x="344586" y="95734"/>
                </a:lnTo>
                <a:lnTo>
                  <a:pt x="341484" y="99382"/>
                </a:lnTo>
                <a:lnTo>
                  <a:pt x="331264" y="106823"/>
                </a:lnTo>
                <a:lnTo>
                  <a:pt x="321642" y="114363"/>
                </a:lnTo>
                <a:lnTo>
                  <a:pt x="317298" y="118152"/>
                </a:lnTo>
                <a:lnTo>
                  <a:pt x="280846" y="147755"/>
                </a:lnTo>
                <a:lnTo>
                  <a:pt x="268510" y="156923"/>
                </a:lnTo>
                <a:lnTo>
                  <a:pt x="257747" y="164305"/>
                </a:lnTo>
                <a:lnTo>
                  <a:pt x="248032" y="170497"/>
                </a:lnTo>
                <a:lnTo>
                  <a:pt x="236474" y="178435"/>
                </a:lnTo>
                <a:lnTo>
                  <a:pt x="210087" y="197414"/>
                </a:lnTo>
                <a:lnTo>
                  <a:pt x="199748" y="206539"/>
                </a:lnTo>
                <a:lnTo>
                  <a:pt x="191586" y="215162"/>
                </a:lnTo>
                <a:lnTo>
                  <a:pt x="184874" y="223452"/>
                </a:lnTo>
                <a:lnTo>
                  <a:pt x="177859" y="230248"/>
                </a:lnTo>
                <a:lnTo>
                  <a:pt x="170643" y="236048"/>
                </a:lnTo>
                <a:lnTo>
                  <a:pt x="163293" y="241185"/>
                </a:lnTo>
                <a:lnTo>
                  <a:pt x="128676" y="266619"/>
                </a:lnTo>
                <a:lnTo>
                  <a:pt x="114994" y="278076"/>
                </a:lnTo>
                <a:lnTo>
                  <a:pt x="100793" y="290794"/>
                </a:lnTo>
                <a:lnTo>
                  <a:pt x="86246" y="304352"/>
                </a:lnTo>
                <a:lnTo>
                  <a:pt x="75277" y="313391"/>
                </a:lnTo>
                <a:lnTo>
                  <a:pt x="66695" y="319418"/>
                </a:lnTo>
                <a:lnTo>
                  <a:pt x="59703" y="323435"/>
                </a:lnTo>
                <a:lnTo>
                  <a:pt x="48549" y="331285"/>
                </a:lnTo>
                <a:lnTo>
                  <a:pt x="43795" y="335157"/>
                </a:lnTo>
                <a:lnTo>
                  <a:pt x="35128" y="339458"/>
                </a:lnTo>
                <a:lnTo>
                  <a:pt x="22860" y="3429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91"/>
          <p:cNvSpPr/>
          <p:nvPr/>
        </p:nvSpPr>
        <p:spPr>
          <a:xfrm>
            <a:off x="6195059" y="2207647"/>
            <a:ext cx="377174" cy="341243"/>
          </a:xfrm>
          <a:custGeom>
            <a:avLst/>
            <a:gdLst/>
            <a:ahLst/>
            <a:cxnLst/>
            <a:rect l="0" t="0" r="0" b="0"/>
            <a:pathLst>
              <a:path w="377174" h="341243">
                <a:moveTo>
                  <a:pt x="0" y="124072"/>
                </a:moveTo>
                <a:lnTo>
                  <a:pt x="12136" y="118005"/>
                </a:lnTo>
                <a:lnTo>
                  <a:pt x="21480" y="111639"/>
                </a:lnTo>
                <a:lnTo>
                  <a:pt x="25751" y="108164"/>
                </a:lnTo>
                <a:lnTo>
                  <a:pt x="33882" y="104302"/>
                </a:lnTo>
                <a:lnTo>
                  <a:pt x="37828" y="103272"/>
                </a:lnTo>
                <a:lnTo>
                  <a:pt x="45600" y="98741"/>
                </a:lnTo>
                <a:lnTo>
                  <a:pt x="49450" y="95755"/>
                </a:lnTo>
                <a:lnTo>
                  <a:pt x="54557" y="93764"/>
                </a:lnTo>
                <a:lnTo>
                  <a:pt x="60501" y="92437"/>
                </a:lnTo>
                <a:lnTo>
                  <a:pt x="67004" y="91552"/>
                </a:lnTo>
                <a:lnTo>
                  <a:pt x="73880" y="89692"/>
                </a:lnTo>
                <a:lnTo>
                  <a:pt x="81003" y="87182"/>
                </a:lnTo>
                <a:lnTo>
                  <a:pt x="88292" y="84239"/>
                </a:lnTo>
                <a:lnTo>
                  <a:pt x="173227" y="46825"/>
                </a:lnTo>
                <a:lnTo>
                  <a:pt x="202297" y="33437"/>
                </a:lnTo>
                <a:lnTo>
                  <a:pt x="214875" y="28089"/>
                </a:lnTo>
                <a:lnTo>
                  <a:pt x="227070" y="23253"/>
                </a:lnTo>
                <a:lnTo>
                  <a:pt x="239011" y="18760"/>
                </a:lnTo>
                <a:lnTo>
                  <a:pt x="249511" y="15764"/>
                </a:lnTo>
                <a:lnTo>
                  <a:pt x="259051" y="13767"/>
                </a:lnTo>
                <a:lnTo>
                  <a:pt x="267950" y="12435"/>
                </a:lnTo>
                <a:lnTo>
                  <a:pt x="276424" y="11548"/>
                </a:lnTo>
                <a:lnTo>
                  <a:pt x="284612" y="10956"/>
                </a:lnTo>
                <a:lnTo>
                  <a:pt x="292612" y="10561"/>
                </a:lnTo>
                <a:lnTo>
                  <a:pt x="300484" y="9028"/>
                </a:lnTo>
                <a:lnTo>
                  <a:pt x="308274" y="6737"/>
                </a:lnTo>
                <a:lnTo>
                  <a:pt x="316005" y="3938"/>
                </a:lnTo>
                <a:lnTo>
                  <a:pt x="322430" y="2073"/>
                </a:lnTo>
                <a:lnTo>
                  <a:pt x="332957" y="0"/>
                </a:lnTo>
                <a:lnTo>
                  <a:pt x="337541" y="718"/>
                </a:lnTo>
                <a:lnTo>
                  <a:pt x="350062" y="6525"/>
                </a:lnTo>
                <a:lnTo>
                  <a:pt x="357937" y="8329"/>
                </a:lnTo>
                <a:lnTo>
                  <a:pt x="365669" y="12518"/>
                </a:lnTo>
                <a:lnTo>
                  <a:pt x="369510" y="15413"/>
                </a:lnTo>
                <a:lnTo>
                  <a:pt x="372071" y="19882"/>
                </a:lnTo>
                <a:lnTo>
                  <a:pt x="373777" y="25402"/>
                </a:lnTo>
                <a:lnTo>
                  <a:pt x="374915" y="31622"/>
                </a:lnTo>
                <a:lnTo>
                  <a:pt x="376179" y="41920"/>
                </a:lnTo>
                <a:lnTo>
                  <a:pt x="376741" y="50730"/>
                </a:lnTo>
                <a:lnTo>
                  <a:pt x="376991" y="58879"/>
                </a:lnTo>
                <a:lnTo>
                  <a:pt x="377173" y="104102"/>
                </a:lnTo>
                <a:lnTo>
                  <a:pt x="375909" y="115839"/>
                </a:lnTo>
                <a:lnTo>
                  <a:pt x="373796" y="128743"/>
                </a:lnTo>
                <a:lnTo>
                  <a:pt x="371117" y="142426"/>
                </a:lnTo>
                <a:lnTo>
                  <a:pt x="368062" y="154088"/>
                </a:lnTo>
                <a:lnTo>
                  <a:pt x="364755" y="164403"/>
                </a:lnTo>
                <a:lnTo>
                  <a:pt x="357694" y="183907"/>
                </a:lnTo>
                <a:lnTo>
                  <a:pt x="350322" y="205276"/>
                </a:lnTo>
                <a:lnTo>
                  <a:pt x="347848" y="215038"/>
                </a:lnTo>
                <a:lnTo>
                  <a:pt x="346199" y="224086"/>
                </a:lnTo>
                <a:lnTo>
                  <a:pt x="345099" y="232658"/>
                </a:lnTo>
                <a:lnTo>
                  <a:pt x="343096" y="240913"/>
                </a:lnTo>
                <a:lnTo>
                  <a:pt x="340491" y="248956"/>
                </a:lnTo>
                <a:lnTo>
                  <a:pt x="337484" y="256858"/>
                </a:lnTo>
                <a:lnTo>
                  <a:pt x="335480" y="264666"/>
                </a:lnTo>
                <a:lnTo>
                  <a:pt x="334143" y="272412"/>
                </a:lnTo>
                <a:lnTo>
                  <a:pt x="333252" y="280115"/>
                </a:lnTo>
                <a:lnTo>
                  <a:pt x="332658" y="286521"/>
                </a:lnTo>
                <a:lnTo>
                  <a:pt x="332262" y="292062"/>
                </a:lnTo>
                <a:lnTo>
                  <a:pt x="320041" y="34124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92"/>
          <p:cNvSpPr/>
          <p:nvPr/>
        </p:nvSpPr>
        <p:spPr>
          <a:xfrm>
            <a:off x="6435089" y="3829050"/>
            <a:ext cx="377192" cy="353805"/>
          </a:xfrm>
          <a:custGeom>
            <a:avLst/>
            <a:gdLst/>
            <a:ahLst/>
            <a:cxnLst/>
            <a:rect l="0" t="0" r="0" b="0"/>
            <a:pathLst>
              <a:path w="377192" h="353805">
                <a:moveTo>
                  <a:pt x="0" y="205739"/>
                </a:moveTo>
                <a:lnTo>
                  <a:pt x="17028" y="205739"/>
                </a:lnTo>
                <a:lnTo>
                  <a:pt x="20242" y="207009"/>
                </a:lnTo>
                <a:lnTo>
                  <a:pt x="30834" y="214865"/>
                </a:lnTo>
                <a:lnTo>
                  <a:pt x="38258" y="221648"/>
                </a:lnTo>
                <a:lnTo>
                  <a:pt x="44555" y="225235"/>
                </a:lnTo>
                <a:lnTo>
                  <a:pt x="52563" y="228897"/>
                </a:lnTo>
                <a:lnTo>
                  <a:pt x="61712" y="232608"/>
                </a:lnTo>
                <a:lnTo>
                  <a:pt x="70351" y="237621"/>
                </a:lnTo>
                <a:lnTo>
                  <a:pt x="78652" y="243504"/>
                </a:lnTo>
                <a:lnTo>
                  <a:pt x="86725" y="249966"/>
                </a:lnTo>
                <a:lnTo>
                  <a:pt x="93376" y="255544"/>
                </a:lnTo>
                <a:lnTo>
                  <a:pt x="104154" y="265128"/>
                </a:lnTo>
                <a:lnTo>
                  <a:pt x="110076" y="269462"/>
                </a:lnTo>
                <a:lnTo>
                  <a:pt x="116564" y="273621"/>
                </a:lnTo>
                <a:lnTo>
                  <a:pt x="123430" y="277664"/>
                </a:lnTo>
                <a:lnTo>
                  <a:pt x="134444" y="282156"/>
                </a:lnTo>
                <a:lnTo>
                  <a:pt x="144844" y="285422"/>
                </a:lnTo>
                <a:lnTo>
                  <a:pt x="151172" y="288071"/>
                </a:lnTo>
                <a:lnTo>
                  <a:pt x="157932" y="291108"/>
                </a:lnTo>
                <a:lnTo>
                  <a:pt x="172216" y="297868"/>
                </a:lnTo>
                <a:lnTo>
                  <a:pt x="202082" y="312556"/>
                </a:lnTo>
                <a:lnTo>
                  <a:pt x="213851" y="316713"/>
                </a:lnTo>
                <a:lnTo>
                  <a:pt x="224585" y="319831"/>
                </a:lnTo>
                <a:lnTo>
                  <a:pt x="231004" y="322441"/>
                </a:lnTo>
                <a:lnTo>
                  <a:pt x="237823" y="325450"/>
                </a:lnTo>
                <a:lnTo>
                  <a:pt x="246179" y="328727"/>
                </a:lnTo>
                <a:lnTo>
                  <a:pt x="265623" y="335754"/>
                </a:lnTo>
                <a:lnTo>
                  <a:pt x="273603" y="338135"/>
                </a:lnTo>
                <a:lnTo>
                  <a:pt x="280192" y="339724"/>
                </a:lnTo>
                <a:lnTo>
                  <a:pt x="324164" y="348340"/>
                </a:lnTo>
                <a:lnTo>
                  <a:pt x="336759" y="350337"/>
                </a:lnTo>
                <a:lnTo>
                  <a:pt x="347696" y="351668"/>
                </a:lnTo>
                <a:lnTo>
                  <a:pt x="371365" y="353804"/>
                </a:lnTo>
                <a:lnTo>
                  <a:pt x="373307" y="352709"/>
                </a:lnTo>
                <a:lnTo>
                  <a:pt x="374602" y="350709"/>
                </a:lnTo>
                <a:lnTo>
                  <a:pt x="376679" y="344442"/>
                </a:lnTo>
                <a:lnTo>
                  <a:pt x="377039" y="337289"/>
                </a:lnTo>
                <a:lnTo>
                  <a:pt x="377177" y="296389"/>
                </a:lnTo>
                <a:lnTo>
                  <a:pt x="375912" y="290302"/>
                </a:lnTo>
                <a:lnTo>
                  <a:pt x="373798" y="283705"/>
                </a:lnTo>
                <a:lnTo>
                  <a:pt x="371119" y="276766"/>
                </a:lnTo>
                <a:lnTo>
                  <a:pt x="369332" y="269600"/>
                </a:lnTo>
                <a:lnTo>
                  <a:pt x="368143" y="262283"/>
                </a:lnTo>
                <a:lnTo>
                  <a:pt x="367348" y="254866"/>
                </a:lnTo>
                <a:lnTo>
                  <a:pt x="366819" y="248650"/>
                </a:lnTo>
                <a:lnTo>
                  <a:pt x="366231" y="238357"/>
                </a:lnTo>
                <a:lnTo>
                  <a:pt x="365970" y="226163"/>
                </a:lnTo>
                <a:lnTo>
                  <a:pt x="365764" y="113412"/>
                </a:lnTo>
                <a:lnTo>
                  <a:pt x="367033" y="99738"/>
                </a:lnTo>
                <a:lnTo>
                  <a:pt x="369149" y="84271"/>
                </a:lnTo>
                <a:lnTo>
                  <a:pt x="371829" y="67611"/>
                </a:lnTo>
                <a:lnTo>
                  <a:pt x="373617" y="55234"/>
                </a:lnTo>
                <a:lnTo>
                  <a:pt x="374808" y="45713"/>
                </a:lnTo>
                <a:lnTo>
                  <a:pt x="37719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93"/>
          <p:cNvSpPr/>
          <p:nvPr/>
        </p:nvSpPr>
        <p:spPr>
          <a:xfrm>
            <a:off x="6137909" y="3348989"/>
            <a:ext cx="80012" cy="354332"/>
          </a:xfrm>
          <a:custGeom>
            <a:avLst/>
            <a:gdLst/>
            <a:ahLst/>
            <a:cxnLst/>
            <a:rect l="0" t="0" r="0" b="0"/>
            <a:pathLst>
              <a:path w="80012" h="354332">
                <a:moveTo>
                  <a:pt x="0" y="0"/>
                </a:moveTo>
                <a:lnTo>
                  <a:pt x="6069" y="12136"/>
                </a:lnTo>
                <a:lnTo>
                  <a:pt x="7856" y="19521"/>
                </a:lnTo>
                <a:lnTo>
                  <a:pt x="9047" y="28254"/>
                </a:lnTo>
                <a:lnTo>
                  <a:pt x="9842" y="37886"/>
                </a:lnTo>
                <a:lnTo>
                  <a:pt x="12912" y="48117"/>
                </a:lnTo>
                <a:lnTo>
                  <a:pt x="17498" y="58749"/>
                </a:lnTo>
                <a:lnTo>
                  <a:pt x="23095" y="69646"/>
                </a:lnTo>
                <a:lnTo>
                  <a:pt x="26827" y="79450"/>
                </a:lnTo>
                <a:lnTo>
                  <a:pt x="29315" y="88527"/>
                </a:lnTo>
                <a:lnTo>
                  <a:pt x="30973" y="97118"/>
                </a:lnTo>
                <a:lnTo>
                  <a:pt x="33349" y="105386"/>
                </a:lnTo>
                <a:lnTo>
                  <a:pt x="36203" y="113438"/>
                </a:lnTo>
                <a:lnTo>
                  <a:pt x="39375" y="121345"/>
                </a:lnTo>
                <a:lnTo>
                  <a:pt x="41491" y="129157"/>
                </a:lnTo>
                <a:lnTo>
                  <a:pt x="42900" y="136905"/>
                </a:lnTo>
                <a:lnTo>
                  <a:pt x="43841" y="144610"/>
                </a:lnTo>
                <a:lnTo>
                  <a:pt x="44467" y="153557"/>
                </a:lnTo>
                <a:lnTo>
                  <a:pt x="44885" y="163331"/>
                </a:lnTo>
                <a:lnTo>
                  <a:pt x="45473" y="191904"/>
                </a:lnTo>
                <a:lnTo>
                  <a:pt x="45556" y="200326"/>
                </a:lnTo>
                <a:lnTo>
                  <a:pt x="46880" y="208481"/>
                </a:lnTo>
                <a:lnTo>
                  <a:pt x="49034" y="216458"/>
                </a:lnTo>
                <a:lnTo>
                  <a:pt x="51739" y="224315"/>
                </a:lnTo>
                <a:lnTo>
                  <a:pt x="53543" y="232093"/>
                </a:lnTo>
                <a:lnTo>
                  <a:pt x="54746" y="239819"/>
                </a:lnTo>
                <a:lnTo>
                  <a:pt x="55547" y="247510"/>
                </a:lnTo>
                <a:lnTo>
                  <a:pt x="56082" y="255177"/>
                </a:lnTo>
                <a:lnTo>
                  <a:pt x="56438" y="262828"/>
                </a:lnTo>
                <a:lnTo>
                  <a:pt x="56675" y="270469"/>
                </a:lnTo>
                <a:lnTo>
                  <a:pt x="58104" y="279373"/>
                </a:lnTo>
                <a:lnTo>
                  <a:pt x="60326" y="289119"/>
                </a:lnTo>
                <a:lnTo>
                  <a:pt x="63078" y="299426"/>
                </a:lnTo>
                <a:lnTo>
                  <a:pt x="69522" y="321038"/>
                </a:lnTo>
                <a:lnTo>
                  <a:pt x="80011" y="3543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94"/>
          <p:cNvSpPr/>
          <p:nvPr/>
        </p:nvSpPr>
        <p:spPr>
          <a:xfrm>
            <a:off x="6092189" y="2777647"/>
            <a:ext cx="365762" cy="239446"/>
          </a:xfrm>
          <a:custGeom>
            <a:avLst/>
            <a:gdLst/>
            <a:ahLst/>
            <a:cxnLst/>
            <a:rect l="0" t="0" r="0" b="0"/>
            <a:pathLst>
              <a:path w="365762" h="239446">
                <a:moveTo>
                  <a:pt x="0" y="68422"/>
                </a:moveTo>
                <a:lnTo>
                  <a:pt x="0" y="56287"/>
                </a:lnTo>
                <a:lnTo>
                  <a:pt x="1271" y="51442"/>
                </a:lnTo>
                <a:lnTo>
                  <a:pt x="3387" y="46942"/>
                </a:lnTo>
                <a:lnTo>
                  <a:pt x="6069" y="42672"/>
                </a:lnTo>
                <a:lnTo>
                  <a:pt x="9125" y="38556"/>
                </a:lnTo>
                <a:lnTo>
                  <a:pt x="12434" y="34541"/>
                </a:lnTo>
                <a:lnTo>
                  <a:pt x="15909" y="30595"/>
                </a:lnTo>
                <a:lnTo>
                  <a:pt x="23158" y="22824"/>
                </a:lnTo>
                <a:lnTo>
                  <a:pt x="26868" y="18973"/>
                </a:lnTo>
                <a:lnTo>
                  <a:pt x="30612" y="16406"/>
                </a:lnTo>
                <a:lnTo>
                  <a:pt x="38160" y="13554"/>
                </a:lnTo>
                <a:lnTo>
                  <a:pt x="49133" y="8900"/>
                </a:lnTo>
                <a:lnTo>
                  <a:pt x="55615" y="5881"/>
                </a:lnTo>
                <a:lnTo>
                  <a:pt x="62477" y="3868"/>
                </a:lnTo>
                <a:lnTo>
                  <a:pt x="69591" y="2526"/>
                </a:lnTo>
                <a:lnTo>
                  <a:pt x="76875" y="1631"/>
                </a:lnTo>
                <a:lnTo>
                  <a:pt x="83000" y="1035"/>
                </a:lnTo>
                <a:lnTo>
                  <a:pt x="93192" y="373"/>
                </a:lnTo>
                <a:lnTo>
                  <a:pt x="105343" y="78"/>
                </a:lnTo>
                <a:lnTo>
                  <a:pt x="112138" y="0"/>
                </a:lnTo>
                <a:lnTo>
                  <a:pt x="117939" y="1217"/>
                </a:lnTo>
                <a:lnTo>
                  <a:pt x="132171" y="7729"/>
                </a:lnTo>
                <a:lnTo>
                  <a:pt x="140446" y="9697"/>
                </a:lnTo>
                <a:lnTo>
                  <a:pt x="148357" y="13959"/>
                </a:lnTo>
                <a:lnTo>
                  <a:pt x="152245" y="16874"/>
                </a:lnTo>
                <a:lnTo>
                  <a:pt x="154837" y="20087"/>
                </a:lnTo>
                <a:lnTo>
                  <a:pt x="156565" y="23499"/>
                </a:lnTo>
                <a:lnTo>
                  <a:pt x="158484" y="30676"/>
                </a:lnTo>
                <a:lnTo>
                  <a:pt x="159338" y="38100"/>
                </a:lnTo>
                <a:lnTo>
                  <a:pt x="159566" y="43127"/>
                </a:lnTo>
                <a:lnTo>
                  <a:pt x="159886" y="61069"/>
                </a:lnTo>
                <a:lnTo>
                  <a:pt x="159960" y="70658"/>
                </a:lnTo>
                <a:lnTo>
                  <a:pt x="158710" y="76263"/>
                </a:lnTo>
                <a:lnTo>
                  <a:pt x="156607" y="82539"/>
                </a:lnTo>
                <a:lnTo>
                  <a:pt x="153935" y="89264"/>
                </a:lnTo>
                <a:lnTo>
                  <a:pt x="148344" y="98827"/>
                </a:lnTo>
                <a:lnTo>
                  <a:pt x="140806" y="110282"/>
                </a:lnTo>
                <a:lnTo>
                  <a:pt x="131971" y="122999"/>
                </a:lnTo>
                <a:lnTo>
                  <a:pt x="123540" y="136557"/>
                </a:lnTo>
                <a:lnTo>
                  <a:pt x="115381" y="150675"/>
                </a:lnTo>
                <a:lnTo>
                  <a:pt x="107401" y="165168"/>
                </a:lnTo>
                <a:lnTo>
                  <a:pt x="99541" y="177369"/>
                </a:lnTo>
                <a:lnTo>
                  <a:pt x="91761" y="188044"/>
                </a:lnTo>
                <a:lnTo>
                  <a:pt x="84034" y="197700"/>
                </a:lnTo>
                <a:lnTo>
                  <a:pt x="76343" y="206677"/>
                </a:lnTo>
                <a:lnTo>
                  <a:pt x="68675" y="215202"/>
                </a:lnTo>
                <a:lnTo>
                  <a:pt x="50255" y="234999"/>
                </a:lnTo>
                <a:lnTo>
                  <a:pt x="50013" y="236624"/>
                </a:lnTo>
                <a:lnTo>
                  <a:pt x="51122" y="237707"/>
                </a:lnTo>
                <a:lnTo>
                  <a:pt x="53132" y="238429"/>
                </a:lnTo>
                <a:lnTo>
                  <a:pt x="62027" y="239445"/>
                </a:lnTo>
                <a:lnTo>
                  <a:pt x="65482" y="238317"/>
                </a:lnTo>
                <a:lnTo>
                  <a:pt x="76411" y="231933"/>
                </a:lnTo>
                <a:lnTo>
                  <a:pt x="83915" y="229994"/>
                </a:lnTo>
                <a:lnTo>
                  <a:pt x="94869" y="225745"/>
                </a:lnTo>
                <a:lnTo>
                  <a:pt x="101346" y="222834"/>
                </a:lnTo>
                <a:lnTo>
                  <a:pt x="113284" y="218354"/>
                </a:lnTo>
                <a:lnTo>
                  <a:pt x="146869" y="206602"/>
                </a:lnTo>
                <a:lnTo>
                  <a:pt x="161413" y="201182"/>
                </a:lnTo>
                <a:lnTo>
                  <a:pt x="173649" y="196299"/>
                </a:lnTo>
                <a:lnTo>
                  <a:pt x="184346" y="191774"/>
                </a:lnTo>
                <a:lnTo>
                  <a:pt x="195288" y="187487"/>
                </a:lnTo>
                <a:lnTo>
                  <a:pt x="217604" y="179337"/>
                </a:lnTo>
                <a:lnTo>
                  <a:pt x="227620" y="175385"/>
                </a:lnTo>
                <a:lnTo>
                  <a:pt x="236837" y="171481"/>
                </a:lnTo>
                <a:lnTo>
                  <a:pt x="245521" y="167608"/>
                </a:lnTo>
                <a:lnTo>
                  <a:pt x="253851" y="165026"/>
                </a:lnTo>
                <a:lnTo>
                  <a:pt x="261944" y="163305"/>
                </a:lnTo>
                <a:lnTo>
                  <a:pt x="269879" y="162158"/>
                </a:lnTo>
                <a:lnTo>
                  <a:pt x="277710" y="161392"/>
                </a:lnTo>
                <a:lnTo>
                  <a:pt x="285470" y="160882"/>
                </a:lnTo>
                <a:lnTo>
                  <a:pt x="293184" y="160543"/>
                </a:lnTo>
                <a:lnTo>
                  <a:pt x="300866" y="159046"/>
                </a:lnTo>
                <a:lnTo>
                  <a:pt x="308528" y="156778"/>
                </a:lnTo>
                <a:lnTo>
                  <a:pt x="316175" y="153996"/>
                </a:lnTo>
                <a:lnTo>
                  <a:pt x="325084" y="152142"/>
                </a:lnTo>
                <a:lnTo>
                  <a:pt x="334832" y="150905"/>
                </a:lnTo>
                <a:lnTo>
                  <a:pt x="345142" y="150081"/>
                </a:lnTo>
                <a:lnTo>
                  <a:pt x="352015" y="150802"/>
                </a:lnTo>
                <a:lnTo>
                  <a:pt x="356597" y="152552"/>
                </a:lnTo>
                <a:lnTo>
                  <a:pt x="365761" y="15986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95"/>
          <p:cNvSpPr/>
          <p:nvPr/>
        </p:nvSpPr>
        <p:spPr>
          <a:xfrm>
            <a:off x="5463540" y="2891789"/>
            <a:ext cx="1463041" cy="377191"/>
          </a:xfrm>
          <a:custGeom>
            <a:avLst/>
            <a:gdLst/>
            <a:ahLst/>
            <a:cxnLst/>
            <a:rect l="0" t="0" r="0" b="0"/>
            <a:pathLst>
              <a:path w="1463041" h="377191">
                <a:moveTo>
                  <a:pt x="0" y="377190"/>
                </a:moveTo>
                <a:lnTo>
                  <a:pt x="12135" y="377190"/>
                </a:lnTo>
                <a:lnTo>
                  <a:pt x="16980" y="375920"/>
                </a:lnTo>
                <a:lnTo>
                  <a:pt x="29866" y="369335"/>
                </a:lnTo>
                <a:lnTo>
                  <a:pt x="37827" y="367349"/>
                </a:lnTo>
                <a:lnTo>
                  <a:pt x="49449" y="366231"/>
                </a:lnTo>
                <a:lnTo>
                  <a:pt x="53286" y="364804"/>
                </a:lnTo>
                <a:lnTo>
                  <a:pt x="60935" y="359832"/>
                </a:lnTo>
                <a:lnTo>
                  <a:pt x="71956" y="356776"/>
                </a:lnTo>
                <a:lnTo>
                  <a:pt x="78450" y="355961"/>
                </a:lnTo>
                <a:lnTo>
                  <a:pt x="89053" y="351668"/>
                </a:lnTo>
                <a:lnTo>
                  <a:pt x="97999" y="346797"/>
                </a:lnTo>
                <a:lnTo>
                  <a:pt x="106208" y="344632"/>
                </a:lnTo>
                <a:lnTo>
                  <a:pt x="149032" y="335147"/>
                </a:lnTo>
                <a:lnTo>
                  <a:pt x="200553" y="322639"/>
                </a:lnTo>
                <a:lnTo>
                  <a:pt x="232091" y="314486"/>
                </a:lnTo>
                <a:lnTo>
                  <a:pt x="264614" y="301916"/>
                </a:lnTo>
                <a:lnTo>
                  <a:pt x="275509" y="299285"/>
                </a:lnTo>
                <a:lnTo>
                  <a:pt x="301977" y="296326"/>
                </a:lnTo>
                <a:lnTo>
                  <a:pt x="331665" y="288216"/>
                </a:lnTo>
                <a:lnTo>
                  <a:pt x="346796" y="285576"/>
                </a:lnTo>
                <a:lnTo>
                  <a:pt x="369595" y="276950"/>
                </a:lnTo>
                <a:lnTo>
                  <a:pt x="392437" y="266351"/>
                </a:lnTo>
                <a:lnTo>
                  <a:pt x="415292" y="256437"/>
                </a:lnTo>
                <a:lnTo>
                  <a:pt x="440690" y="250395"/>
                </a:lnTo>
                <a:lnTo>
                  <a:pt x="465525" y="239980"/>
                </a:lnTo>
                <a:lnTo>
                  <a:pt x="483070" y="233647"/>
                </a:lnTo>
                <a:lnTo>
                  <a:pt x="503657" y="226885"/>
                </a:lnTo>
                <a:lnTo>
                  <a:pt x="526271" y="219837"/>
                </a:lnTo>
                <a:lnTo>
                  <a:pt x="547697" y="212598"/>
                </a:lnTo>
                <a:lnTo>
                  <a:pt x="588437" y="197781"/>
                </a:lnTo>
                <a:lnTo>
                  <a:pt x="617081" y="189005"/>
                </a:lnTo>
                <a:lnTo>
                  <a:pt x="761417" y="148597"/>
                </a:lnTo>
                <a:lnTo>
                  <a:pt x="789680" y="138857"/>
                </a:lnTo>
                <a:lnTo>
                  <a:pt x="814519" y="130294"/>
                </a:lnTo>
                <a:lnTo>
                  <a:pt x="846725" y="122256"/>
                </a:lnTo>
                <a:lnTo>
                  <a:pt x="895575" y="106746"/>
                </a:lnTo>
                <a:lnTo>
                  <a:pt x="940714" y="95270"/>
                </a:lnTo>
                <a:lnTo>
                  <a:pt x="971867" y="85096"/>
                </a:lnTo>
                <a:lnTo>
                  <a:pt x="1005150" y="77628"/>
                </a:lnTo>
                <a:lnTo>
                  <a:pt x="1013000" y="74613"/>
                </a:lnTo>
                <a:lnTo>
                  <a:pt x="1054244" y="68502"/>
                </a:lnTo>
                <a:lnTo>
                  <a:pt x="1092854" y="61079"/>
                </a:lnTo>
                <a:lnTo>
                  <a:pt x="1136716" y="54540"/>
                </a:lnTo>
                <a:lnTo>
                  <a:pt x="1181410" y="47462"/>
                </a:lnTo>
                <a:lnTo>
                  <a:pt x="1224254" y="45874"/>
                </a:lnTo>
                <a:lnTo>
                  <a:pt x="1236686" y="42402"/>
                </a:lnTo>
                <a:lnTo>
                  <a:pt x="1254579" y="36694"/>
                </a:lnTo>
                <a:lnTo>
                  <a:pt x="1292354" y="31115"/>
                </a:lnTo>
                <a:lnTo>
                  <a:pt x="1311289" y="25306"/>
                </a:lnTo>
                <a:lnTo>
                  <a:pt x="1375048" y="16936"/>
                </a:lnTo>
                <a:lnTo>
                  <a:pt x="1408887" y="6994"/>
                </a:lnTo>
                <a:lnTo>
                  <a:pt x="1428933" y="2073"/>
                </a:lnTo>
                <a:lnTo>
                  <a:pt x="146304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96"/>
          <p:cNvSpPr/>
          <p:nvPr/>
        </p:nvSpPr>
        <p:spPr>
          <a:xfrm>
            <a:off x="6457950" y="2991383"/>
            <a:ext cx="154360" cy="129007"/>
          </a:xfrm>
          <a:custGeom>
            <a:avLst/>
            <a:gdLst/>
            <a:ahLst/>
            <a:cxnLst/>
            <a:rect l="0" t="0" r="0" b="0"/>
            <a:pathLst>
              <a:path w="154360" h="129007">
                <a:moveTo>
                  <a:pt x="0" y="14706"/>
                </a:moveTo>
                <a:lnTo>
                  <a:pt x="30339" y="2571"/>
                </a:lnTo>
                <a:lnTo>
                  <a:pt x="44356" y="266"/>
                </a:lnTo>
                <a:lnTo>
                  <a:pt x="58780" y="0"/>
                </a:lnTo>
                <a:lnTo>
                  <a:pt x="73477" y="1092"/>
                </a:lnTo>
                <a:lnTo>
                  <a:pt x="82005" y="4360"/>
                </a:lnTo>
                <a:lnTo>
                  <a:pt x="86419" y="9079"/>
                </a:lnTo>
                <a:lnTo>
                  <a:pt x="88093" y="14765"/>
                </a:lnTo>
                <a:lnTo>
                  <a:pt x="85399" y="22365"/>
                </a:lnTo>
                <a:lnTo>
                  <a:pt x="79792" y="31242"/>
                </a:lnTo>
                <a:lnTo>
                  <a:pt x="72245" y="40971"/>
                </a:lnTo>
                <a:lnTo>
                  <a:pt x="72293" y="46186"/>
                </a:lnTo>
                <a:lnTo>
                  <a:pt x="77405" y="48393"/>
                </a:lnTo>
                <a:lnTo>
                  <a:pt x="85893" y="48594"/>
                </a:lnTo>
                <a:lnTo>
                  <a:pt x="99172" y="47458"/>
                </a:lnTo>
                <a:lnTo>
                  <a:pt x="115644" y="45431"/>
                </a:lnTo>
                <a:lnTo>
                  <a:pt x="134246" y="42809"/>
                </a:lnTo>
                <a:lnTo>
                  <a:pt x="145377" y="46142"/>
                </a:lnTo>
                <a:lnTo>
                  <a:pt x="151528" y="53443"/>
                </a:lnTo>
                <a:lnTo>
                  <a:pt x="154359" y="63391"/>
                </a:lnTo>
                <a:lnTo>
                  <a:pt x="148626" y="75103"/>
                </a:lnTo>
                <a:lnTo>
                  <a:pt x="137184" y="87991"/>
                </a:lnTo>
                <a:lnTo>
                  <a:pt x="121935" y="101663"/>
                </a:lnTo>
                <a:lnTo>
                  <a:pt x="106691" y="110777"/>
                </a:lnTo>
                <a:lnTo>
                  <a:pt x="91447" y="116854"/>
                </a:lnTo>
                <a:lnTo>
                  <a:pt x="45719" y="12900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Making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4419600" cy="4495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Do not assume anything that a diagram does not tell you!</a:t>
            </a:r>
          </a:p>
          <a:p>
            <a:r>
              <a:rPr lang="en-US" dirty="0" smtClean="0"/>
              <a:t>Notice the marks for congruence in line segments and angles, as well as the mark for a 90 degree angle.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1676400"/>
            <a:ext cx="2343150" cy="389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81600" y="1676400"/>
            <a:ext cx="2714625" cy="387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" name="SMARTPenAnnotation181"/>
          <p:cNvSpPr/>
          <p:nvPr/>
        </p:nvSpPr>
        <p:spPr>
          <a:xfrm>
            <a:off x="6252209" y="4663439"/>
            <a:ext cx="3388" cy="1"/>
          </a:xfrm>
          <a:custGeom>
            <a:avLst/>
            <a:gdLst/>
            <a:ahLst/>
            <a:cxnLst/>
            <a:rect l="0" t="0" r="0" b="0"/>
            <a:pathLst>
              <a:path w="3388" h="1">
                <a:moveTo>
                  <a:pt x="0" y="0"/>
                </a:moveTo>
                <a:lnTo>
                  <a:pt x="3387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54"/>
          <p:cNvSpPr/>
          <p:nvPr/>
        </p:nvSpPr>
        <p:spPr>
          <a:xfrm>
            <a:off x="5566409" y="3110548"/>
            <a:ext cx="525781" cy="455612"/>
          </a:xfrm>
          <a:custGeom>
            <a:avLst/>
            <a:gdLst/>
            <a:ahLst/>
            <a:cxnLst/>
            <a:rect l="0" t="0" r="0" b="0"/>
            <a:pathLst>
              <a:path w="525781" h="455612">
                <a:moveTo>
                  <a:pt x="0" y="9841"/>
                </a:moveTo>
                <a:lnTo>
                  <a:pt x="9842" y="0"/>
                </a:lnTo>
                <a:lnTo>
                  <a:pt x="17498" y="2504"/>
                </a:lnTo>
                <a:lnTo>
                  <a:pt x="28097" y="6580"/>
                </a:lnTo>
                <a:lnTo>
                  <a:pt x="37041" y="8392"/>
                </a:lnTo>
                <a:lnTo>
                  <a:pt x="45015" y="8875"/>
                </a:lnTo>
                <a:lnTo>
                  <a:pt x="67420" y="9412"/>
                </a:lnTo>
                <a:lnTo>
                  <a:pt x="102527" y="9715"/>
                </a:lnTo>
                <a:lnTo>
                  <a:pt x="118804" y="13171"/>
                </a:lnTo>
                <a:lnTo>
                  <a:pt x="124923" y="15872"/>
                </a:lnTo>
                <a:lnTo>
                  <a:pt x="130272" y="16402"/>
                </a:lnTo>
                <a:lnTo>
                  <a:pt x="135108" y="15485"/>
                </a:lnTo>
                <a:lnTo>
                  <a:pt x="139603" y="13604"/>
                </a:lnTo>
                <a:lnTo>
                  <a:pt x="151369" y="11514"/>
                </a:lnTo>
                <a:lnTo>
                  <a:pt x="158063" y="10956"/>
                </a:lnTo>
                <a:lnTo>
                  <a:pt x="192594" y="10337"/>
                </a:lnTo>
                <a:lnTo>
                  <a:pt x="370695" y="9844"/>
                </a:lnTo>
                <a:lnTo>
                  <a:pt x="383020" y="11113"/>
                </a:lnTo>
                <a:lnTo>
                  <a:pt x="397587" y="13229"/>
                </a:lnTo>
                <a:lnTo>
                  <a:pt x="436253" y="19683"/>
                </a:lnTo>
                <a:lnTo>
                  <a:pt x="449018" y="20801"/>
                </a:lnTo>
                <a:lnTo>
                  <a:pt x="460844" y="21132"/>
                </a:lnTo>
                <a:lnTo>
                  <a:pt x="464710" y="23718"/>
                </a:lnTo>
                <a:lnTo>
                  <a:pt x="472391" y="33366"/>
                </a:lnTo>
                <a:lnTo>
                  <a:pt x="483856" y="47010"/>
                </a:lnTo>
                <a:lnTo>
                  <a:pt x="486401" y="51130"/>
                </a:lnTo>
                <a:lnTo>
                  <a:pt x="489228" y="59095"/>
                </a:lnTo>
                <a:lnTo>
                  <a:pt x="490820" y="70720"/>
                </a:lnTo>
                <a:lnTo>
                  <a:pt x="491192" y="98705"/>
                </a:lnTo>
                <a:lnTo>
                  <a:pt x="491473" y="235960"/>
                </a:lnTo>
                <a:lnTo>
                  <a:pt x="492749" y="245677"/>
                </a:lnTo>
                <a:lnTo>
                  <a:pt x="497553" y="259861"/>
                </a:lnTo>
                <a:lnTo>
                  <a:pt x="500535" y="270398"/>
                </a:lnTo>
                <a:lnTo>
                  <a:pt x="502214" y="283470"/>
                </a:lnTo>
                <a:lnTo>
                  <a:pt x="502711" y="295387"/>
                </a:lnTo>
                <a:lnTo>
                  <a:pt x="502781" y="299265"/>
                </a:lnTo>
                <a:lnTo>
                  <a:pt x="506245" y="310347"/>
                </a:lnTo>
                <a:lnTo>
                  <a:pt x="510748" y="322470"/>
                </a:lnTo>
                <a:lnTo>
                  <a:pt x="513283" y="336434"/>
                </a:lnTo>
                <a:lnTo>
                  <a:pt x="513876" y="344647"/>
                </a:lnTo>
                <a:lnTo>
                  <a:pt x="514288" y="400296"/>
                </a:lnTo>
                <a:lnTo>
                  <a:pt x="514347" y="426159"/>
                </a:lnTo>
                <a:lnTo>
                  <a:pt x="515618" y="428356"/>
                </a:lnTo>
                <a:lnTo>
                  <a:pt x="517735" y="429821"/>
                </a:lnTo>
                <a:lnTo>
                  <a:pt x="520417" y="430798"/>
                </a:lnTo>
                <a:lnTo>
                  <a:pt x="522205" y="432719"/>
                </a:lnTo>
                <a:lnTo>
                  <a:pt x="523397" y="435270"/>
                </a:lnTo>
                <a:lnTo>
                  <a:pt x="525641" y="443660"/>
                </a:lnTo>
                <a:lnTo>
                  <a:pt x="525780" y="4556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55"/>
          <p:cNvSpPr/>
          <p:nvPr/>
        </p:nvSpPr>
        <p:spPr>
          <a:xfrm>
            <a:off x="7635243" y="3691889"/>
            <a:ext cx="1074417" cy="857151"/>
          </a:xfrm>
          <a:custGeom>
            <a:avLst/>
            <a:gdLst/>
            <a:ahLst/>
            <a:cxnLst/>
            <a:rect l="0" t="0" r="0" b="0"/>
            <a:pathLst>
              <a:path w="1074417" h="857151">
                <a:moveTo>
                  <a:pt x="11426" y="0"/>
                </a:moveTo>
                <a:lnTo>
                  <a:pt x="1585" y="0"/>
                </a:lnTo>
                <a:lnTo>
                  <a:pt x="1056" y="1270"/>
                </a:lnTo>
                <a:lnTo>
                  <a:pt x="311" y="12936"/>
                </a:lnTo>
                <a:lnTo>
                  <a:pt x="0" y="89487"/>
                </a:lnTo>
                <a:lnTo>
                  <a:pt x="3385" y="107082"/>
                </a:lnTo>
                <a:lnTo>
                  <a:pt x="9044" y="131635"/>
                </a:lnTo>
                <a:lnTo>
                  <a:pt x="10720" y="153727"/>
                </a:lnTo>
                <a:lnTo>
                  <a:pt x="12383" y="173733"/>
                </a:lnTo>
                <a:lnTo>
                  <a:pt x="17355" y="195325"/>
                </a:lnTo>
                <a:lnTo>
                  <a:pt x="20411" y="214235"/>
                </a:lnTo>
                <a:lnTo>
                  <a:pt x="22133" y="239161"/>
                </a:lnTo>
                <a:lnTo>
                  <a:pt x="23805" y="263774"/>
                </a:lnTo>
                <a:lnTo>
                  <a:pt x="30616" y="334272"/>
                </a:lnTo>
                <a:lnTo>
                  <a:pt x="31840" y="352388"/>
                </a:lnTo>
                <a:lnTo>
                  <a:pt x="33199" y="381407"/>
                </a:lnTo>
                <a:lnTo>
                  <a:pt x="33803" y="402771"/>
                </a:lnTo>
                <a:lnTo>
                  <a:pt x="34223" y="445125"/>
                </a:lnTo>
                <a:lnTo>
                  <a:pt x="34274" y="476123"/>
                </a:lnTo>
                <a:lnTo>
                  <a:pt x="37668" y="491434"/>
                </a:lnTo>
                <a:lnTo>
                  <a:pt x="40351" y="499073"/>
                </a:lnTo>
                <a:lnTo>
                  <a:pt x="42140" y="514325"/>
                </a:lnTo>
                <a:lnTo>
                  <a:pt x="43332" y="534654"/>
                </a:lnTo>
                <a:lnTo>
                  <a:pt x="44657" y="579254"/>
                </a:lnTo>
                <a:lnTo>
                  <a:pt x="45246" y="616010"/>
                </a:lnTo>
                <a:lnTo>
                  <a:pt x="46673" y="634193"/>
                </a:lnTo>
                <a:lnTo>
                  <a:pt x="48894" y="652666"/>
                </a:lnTo>
                <a:lnTo>
                  <a:pt x="51645" y="671331"/>
                </a:lnTo>
                <a:lnTo>
                  <a:pt x="53479" y="686314"/>
                </a:lnTo>
                <a:lnTo>
                  <a:pt x="55516" y="709735"/>
                </a:lnTo>
                <a:lnTo>
                  <a:pt x="56825" y="736343"/>
                </a:lnTo>
                <a:lnTo>
                  <a:pt x="57083" y="757215"/>
                </a:lnTo>
                <a:lnTo>
                  <a:pt x="57143" y="801819"/>
                </a:lnTo>
                <a:lnTo>
                  <a:pt x="58414" y="806326"/>
                </a:lnTo>
                <a:lnTo>
                  <a:pt x="65001" y="818737"/>
                </a:lnTo>
                <a:lnTo>
                  <a:pt x="66987" y="826587"/>
                </a:lnTo>
                <a:lnTo>
                  <a:pt x="68106" y="844214"/>
                </a:lnTo>
                <a:lnTo>
                  <a:pt x="66993" y="848559"/>
                </a:lnTo>
                <a:lnTo>
                  <a:pt x="64981" y="851456"/>
                </a:lnTo>
                <a:lnTo>
                  <a:pt x="62369" y="853388"/>
                </a:lnTo>
                <a:lnTo>
                  <a:pt x="61898" y="854675"/>
                </a:lnTo>
                <a:lnTo>
                  <a:pt x="62854" y="855534"/>
                </a:lnTo>
                <a:lnTo>
                  <a:pt x="67446" y="856911"/>
                </a:lnTo>
                <a:lnTo>
                  <a:pt x="74309" y="857150"/>
                </a:lnTo>
                <a:lnTo>
                  <a:pt x="77478" y="855914"/>
                </a:lnTo>
                <a:lnTo>
                  <a:pt x="88006" y="849376"/>
                </a:lnTo>
                <a:lnTo>
                  <a:pt x="95415" y="847400"/>
                </a:lnTo>
                <a:lnTo>
                  <a:pt x="106727" y="846289"/>
                </a:lnTo>
                <a:lnTo>
                  <a:pt x="110520" y="844863"/>
                </a:lnTo>
                <a:lnTo>
                  <a:pt x="121926" y="838058"/>
                </a:lnTo>
                <a:lnTo>
                  <a:pt x="129541" y="836021"/>
                </a:lnTo>
                <a:lnTo>
                  <a:pt x="152632" y="833442"/>
                </a:lnTo>
                <a:lnTo>
                  <a:pt x="170740" y="825407"/>
                </a:lnTo>
                <a:lnTo>
                  <a:pt x="192828" y="820299"/>
                </a:lnTo>
                <a:lnTo>
                  <a:pt x="224772" y="814128"/>
                </a:lnTo>
                <a:lnTo>
                  <a:pt x="233667" y="813262"/>
                </a:lnTo>
                <a:lnTo>
                  <a:pt x="246937" y="808914"/>
                </a:lnTo>
                <a:lnTo>
                  <a:pt x="252253" y="805976"/>
                </a:lnTo>
                <a:lnTo>
                  <a:pt x="264934" y="802712"/>
                </a:lnTo>
                <a:lnTo>
                  <a:pt x="305066" y="799174"/>
                </a:lnTo>
                <a:lnTo>
                  <a:pt x="334550" y="794186"/>
                </a:lnTo>
                <a:lnTo>
                  <a:pt x="358660" y="787735"/>
                </a:lnTo>
                <a:lnTo>
                  <a:pt x="377843" y="781905"/>
                </a:lnTo>
                <a:lnTo>
                  <a:pt x="410854" y="778162"/>
                </a:lnTo>
                <a:lnTo>
                  <a:pt x="440926" y="774127"/>
                </a:lnTo>
                <a:lnTo>
                  <a:pt x="466475" y="769506"/>
                </a:lnTo>
                <a:lnTo>
                  <a:pt x="490530" y="767453"/>
                </a:lnTo>
                <a:lnTo>
                  <a:pt x="519425" y="766297"/>
                </a:lnTo>
                <a:lnTo>
                  <a:pt x="542850" y="762640"/>
                </a:lnTo>
                <a:lnTo>
                  <a:pt x="568925" y="758051"/>
                </a:lnTo>
                <a:lnTo>
                  <a:pt x="593214" y="756012"/>
                </a:lnTo>
                <a:lnTo>
                  <a:pt x="622240" y="748796"/>
                </a:lnTo>
                <a:lnTo>
                  <a:pt x="646927" y="744682"/>
                </a:lnTo>
                <a:lnTo>
                  <a:pt x="676396" y="743464"/>
                </a:lnTo>
                <a:lnTo>
                  <a:pt x="709258" y="737035"/>
                </a:lnTo>
                <a:lnTo>
                  <a:pt x="737057" y="733154"/>
                </a:lnTo>
                <a:lnTo>
                  <a:pt x="763612" y="728860"/>
                </a:lnTo>
                <a:lnTo>
                  <a:pt x="792772" y="723988"/>
                </a:lnTo>
                <a:lnTo>
                  <a:pt x="824738" y="721245"/>
                </a:lnTo>
                <a:lnTo>
                  <a:pt x="846608" y="720604"/>
                </a:lnTo>
                <a:lnTo>
                  <a:pt x="872415" y="716932"/>
                </a:lnTo>
                <a:lnTo>
                  <a:pt x="898278" y="712337"/>
                </a:lnTo>
                <a:lnTo>
                  <a:pt x="927118" y="709750"/>
                </a:lnTo>
                <a:lnTo>
                  <a:pt x="951750" y="707713"/>
                </a:lnTo>
                <a:lnTo>
                  <a:pt x="984430" y="698862"/>
                </a:lnTo>
                <a:lnTo>
                  <a:pt x="1010293" y="697956"/>
                </a:lnTo>
                <a:lnTo>
                  <a:pt x="1039567" y="698823"/>
                </a:lnTo>
                <a:lnTo>
                  <a:pt x="1047373" y="700832"/>
                </a:lnTo>
                <a:lnTo>
                  <a:pt x="1074416" y="70866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56"/>
          <p:cNvSpPr/>
          <p:nvPr/>
        </p:nvSpPr>
        <p:spPr>
          <a:xfrm>
            <a:off x="7646669" y="4172190"/>
            <a:ext cx="445772" cy="262650"/>
          </a:xfrm>
          <a:custGeom>
            <a:avLst/>
            <a:gdLst/>
            <a:ahLst/>
            <a:cxnLst/>
            <a:rect l="0" t="0" r="0" b="0"/>
            <a:pathLst>
              <a:path w="445772" h="262650">
                <a:moveTo>
                  <a:pt x="0" y="125489"/>
                </a:moveTo>
                <a:lnTo>
                  <a:pt x="6068" y="125489"/>
                </a:lnTo>
                <a:lnTo>
                  <a:pt x="9125" y="124219"/>
                </a:lnTo>
                <a:lnTo>
                  <a:pt x="19771" y="116443"/>
                </a:lnTo>
                <a:lnTo>
                  <a:pt x="20801" y="115648"/>
                </a:lnTo>
                <a:lnTo>
                  <a:pt x="25332" y="114765"/>
                </a:lnTo>
                <a:lnTo>
                  <a:pt x="28318" y="114530"/>
                </a:lnTo>
                <a:lnTo>
                  <a:pt x="31579" y="113103"/>
                </a:lnTo>
                <a:lnTo>
                  <a:pt x="42236" y="106297"/>
                </a:lnTo>
                <a:lnTo>
                  <a:pt x="49675" y="104259"/>
                </a:lnTo>
                <a:lnTo>
                  <a:pt x="61003" y="103112"/>
                </a:lnTo>
                <a:lnTo>
                  <a:pt x="71986" y="96071"/>
                </a:lnTo>
                <a:lnTo>
                  <a:pt x="78471" y="90637"/>
                </a:lnTo>
                <a:lnTo>
                  <a:pt x="89063" y="84599"/>
                </a:lnTo>
                <a:lnTo>
                  <a:pt x="100544" y="79376"/>
                </a:lnTo>
                <a:lnTo>
                  <a:pt x="108939" y="74427"/>
                </a:lnTo>
                <a:lnTo>
                  <a:pt x="118346" y="68588"/>
                </a:lnTo>
                <a:lnTo>
                  <a:pt x="125888" y="63425"/>
                </a:lnTo>
                <a:lnTo>
                  <a:pt x="132186" y="58713"/>
                </a:lnTo>
                <a:lnTo>
                  <a:pt x="137654" y="54302"/>
                </a:lnTo>
                <a:lnTo>
                  <a:pt x="145109" y="50091"/>
                </a:lnTo>
                <a:lnTo>
                  <a:pt x="153889" y="46014"/>
                </a:lnTo>
                <a:lnTo>
                  <a:pt x="163553" y="42026"/>
                </a:lnTo>
                <a:lnTo>
                  <a:pt x="175076" y="36827"/>
                </a:lnTo>
                <a:lnTo>
                  <a:pt x="201426" y="24277"/>
                </a:lnTo>
                <a:lnTo>
                  <a:pt x="216833" y="18645"/>
                </a:lnTo>
                <a:lnTo>
                  <a:pt x="233456" y="13620"/>
                </a:lnTo>
                <a:lnTo>
                  <a:pt x="250888" y="9000"/>
                </a:lnTo>
                <a:lnTo>
                  <a:pt x="263779" y="5920"/>
                </a:lnTo>
                <a:lnTo>
                  <a:pt x="273642" y="3866"/>
                </a:lnTo>
                <a:lnTo>
                  <a:pt x="292531" y="571"/>
                </a:lnTo>
                <a:lnTo>
                  <a:pt x="301887" y="120"/>
                </a:lnTo>
                <a:lnTo>
                  <a:pt x="307939" y="0"/>
                </a:lnTo>
                <a:lnTo>
                  <a:pt x="311973" y="1190"/>
                </a:lnTo>
                <a:lnTo>
                  <a:pt x="314662" y="3253"/>
                </a:lnTo>
                <a:lnTo>
                  <a:pt x="316455" y="5898"/>
                </a:lnTo>
                <a:lnTo>
                  <a:pt x="318920" y="7662"/>
                </a:lnTo>
                <a:lnTo>
                  <a:pt x="328458" y="11414"/>
                </a:lnTo>
                <a:lnTo>
                  <a:pt x="338057" y="18735"/>
                </a:lnTo>
                <a:lnTo>
                  <a:pt x="345330" y="25239"/>
                </a:lnTo>
                <a:lnTo>
                  <a:pt x="352553" y="32309"/>
                </a:lnTo>
                <a:lnTo>
                  <a:pt x="353541" y="40049"/>
                </a:lnTo>
                <a:lnTo>
                  <a:pt x="353803" y="45669"/>
                </a:lnTo>
                <a:lnTo>
                  <a:pt x="355249" y="50686"/>
                </a:lnTo>
                <a:lnTo>
                  <a:pt x="357483" y="55301"/>
                </a:lnTo>
                <a:lnTo>
                  <a:pt x="360242" y="59647"/>
                </a:lnTo>
                <a:lnTo>
                  <a:pt x="363352" y="65084"/>
                </a:lnTo>
                <a:lnTo>
                  <a:pt x="370193" y="77899"/>
                </a:lnTo>
                <a:lnTo>
                  <a:pt x="372526" y="83603"/>
                </a:lnTo>
                <a:lnTo>
                  <a:pt x="374080" y="88675"/>
                </a:lnTo>
                <a:lnTo>
                  <a:pt x="375117" y="93327"/>
                </a:lnTo>
                <a:lnTo>
                  <a:pt x="375808" y="97697"/>
                </a:lnTo>
                <a:lnTo>
                  <a:pt x="376269" y="101882"/>
                </a:lnTo>
                <a:lnTo>
                  <a:pt x="376576" y="105941"/>
                </a:lnTo>
                <a:lnTo>
                  <a:pt x="378051" y="109917"/>
                </a:lnTo>
                <a:lnTo>
                  <a:pt x="383076" y="117722"/>
                </a:lnTo>
                <a:lnTo>
                  <a:pt x="386156" y="125424"/>
                </a:lnTo>
                <a:lnTo>
                  <a:pt x="387525" y="133080"/>
                </a:lnTo>
                <a:lnTo>
                  <a:pt x="388134" y="140716"/>
                </a:lnTo>
                <a:lnTo>
                  <a:pt x="389566" y="143261"/>
                </a:lnTo>
                <a:lnTo>
                  <a:pt x="391791" y="144957"/>
                </a:lnTo>
                <a:lnTo>
                  <a:pt x="394544" y="146088"/>
                </a:lnTo>
                <a:lnTo>
                  <a:pt x="396379" y="148112"/>
                </a:lnTo>
                <a:lnTo>
                  <a:pt x="397603" y="150731"/>
                </a:lnTo>
                <a:lnTo>
                  <a:pt x="398963" y="157028"/>
                </a:lnTo>
                <a:lnTo>
                  <a:pt x="399567" y="164060"/>
                </a:lnTo>
                <a:lnTo>
                  <a:pt x="400998" y="168983"/>
                </a:lnTo>
                <a:lnTo>
                  <a:pt x="403223" y="174805"/>
                </a:lnTo>
                <a:lnTo>
                  <a:pt x="405975" y="181227"/>
                </a:lnTo>
                <a:lnTo>
                  <a:pt x="407810" y="186778"/>
                </a:lnTo>
                <a:lnTo>
                  <a:pt x="409034" y="191749"/>
                </a:lnTo>
                <a:lnTo>
                  <a:pt x="409850" y="196332"/>
                </a:lnTo>
                <a:lnTo>
                  <a:pt x="411663" y="200658"/>
                </a:lnTo>
                <a:lnTo>
                  <a:pt x="417065" y="208851"/>
                </a:lnTo>
                <a:lnTo>
                  <a:pt x="420313" y="216726"/>
                </a:lnTo>
                <a:lnTo>
                  <a:pt x="421178" y="220603"/>
                </a:lnTo>
                <a:lnTo>
                  <a:pt x="425527" y="228299"/>
                </a:lnTo>
                <a:lnTo>
                  <a:pt x="432600" y="237520"/>
                </a:lnTo>
                <a:lnTo>
                  <a:pt x="433567" y="242167"/>
                </a:lnTo>
                <a:lnTo>
                  <a:pt x="434188" y="249431"/>
                </a:lnTo>
                <a:lnTo>
                  <a:pt x="437659" y="253811"/>
                </a:lnTo>
                <a:lnTo>
                  <a:pt x="445771" y="26264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57"/>
          <p:cNvSpPr/>
          <p:nvPr/>
        </p:nvSpPr>
        <p:spPr>
          <a:xfrm>
            <a:off x="7989569" y="3737809"/>
            <a:ext cx="194311" cy="205366"/>
          </a:xfrm>
          <a:custGeom>
            <a:avLst/>
            <a:gdLst/>
            <a:ahLst/>
            <a:cxnLst/>
            <a:rect l="0" t="0" r="0" b="0"/>
            <a:pathLst>
              <a:path w="194311" h="205366">
                <a:moveTo>
                  <a:pt x="0" y="22661"/>
                </a:moveTo>
                <a:lnTo>
                  <a:pt x="0" y="34796"/>
                </a:lnTo>
                <a:lnTo>
                  <a:pt x="3810" y="48531"/>
                </a:lnTo>
                <a:lnTo>
                  <a:pt x="10161" y="67847"/>
                </a:lnTo>
                <a:lnTo>
                  <a:pt x="18204" y="90885"/>
                </a:lnTo>
                <a:lnTo>
                  <a:pt x="23565" y="107514"/>
                </a:lnTo>
                <a:lnTo>
                  <a:pt x="27141" y="119869"/>
                </a:lnTo>
                <a:lnTo>
                  <a:pt x="29524" y="129376"/>
                </a:lnTo>
                <a:lnTo>
                  <a:pt x="32383" y="138254"/>
                </a:lnTo>
                <a:lnTo>
                  <a:pt x="35558" y="146713"/>
                </a:lnTo>
                <a:lnTo>
                  <a:pt x="38946" y="154892"/>
                </a:lnTo>
                <a:lnTo>
                  <a:pt x="42474" y="162885"/>
                </a:lnTo>
                <a:lnTo>
                  <a:pt x="54967" y="189497"/>
                </a:lnTo>
                <a:lnTo>
                  <a:pt x="56180" y="195447"/>
                </a:lnTo>
                <a:lnTo>
                  <a:pt x="57094" y="204949"/>
                </a:lnTo>
                <a:lnTo>
                  <a:pt x="51065" y="205365"/>
                </a:lnTo>
                <a:lnTo>
                  <a:pt x="49284" y="204154"/>
                </a:lnTo>
                <a:lnTo>
                  <a:pt x="48096" y="202076"/>
                </a:lnTo>
                <a:lnTo>
                  <a:pt x="46776" y="196381"/>
                </a:lnTo>
                <a:lnTo>
                  <a:pt x="46424" y="193084"/>
                </a:lnTo>
                <a:lnTo>
                  <a:pt x="46190" y="189616"/>
                </a:lnTo>
                <a:lnTo>
                  <a:pt x="44763" y="186034"/>
                </a:lnTo>
                <a:lnTo>
                  <a:pt x="42543" y="182376"/>
                </a:lnTo>
                <a:lnTo>
                  <a:pt x="39792" y="178668"/>
                </a:lnTo>
                <a:lnTo>
                  <a:pt x="37958" y="174925"/>
                </a:lnTo>
                <a:lnTo>
                  <a:pt x="36736" y="171160"/>
                </a:lnTo>
                <a:lnTo>
                  <a:pt x="35920" y="167380"/>
                </a:lnTo>
                <a:lnTo>
                  <a:pt x="35377" y="159780"/>
                </a:lnTo>
                <a:lnTo>
                  <a:pt x="35015" y="149633"/>
                </a:lnTo>
                <a:lnTo>
                  <a:pt x="34434" y="115051"/>
                </a:lnTo>
                <a:lnTo>
                  <a:pt x="35655" y="108385"/>
                </a:lnTo>
                <a:lnTo>
                  <a:pt x="37741" y="101400"/>
                </a:lnTo>
                <a:lnTo>
                  <a:pt x="40401" y="94203"/>
                </a:lnTo>
                <a:lnTo>
                  <a:pt x="43444" y="88136"/>
                </a:lnTo>
                <a:lnTo>
                  <a:pt x="46743" y="82821"/>
                </a:lnTo>
                <a:lnTo>
                  <a:pt x="50213" y="78007"/>
                </a:lnTo>
                <a:lnTo>
                  <a:pt x="53795" y="72259"/>
                </a:lnTo>
                <a:lnTo>
                  <a:pt x="57453" y="65886"/>
                </a:lnTo>
                <a:lnTo>
                  <a:pt x="61162" y="59098"/>
                </a:lnTo>
                <a:lnTo>
                  <a:pt x="63635" y="53302"/>
                </a:lnTo>
                <a:lnTo>
                  <a:pt x="65283" y="48168"/>
                </a:lnTo>
                <a:lnTo>
                  <a:pt x="66383" y="43476"/>
                </a:lnTo>
                <a:lnTo>
                  <a:pt x="68385" y="39077"/>
                </a:lnTo>
                <a:lnTo>
                  <a:pt x="70990" y="34875"/>
                </a:lnTo>
                <a:lnTo>
                  <a:pt x="73996" y="30803"/>
                </a:lnTo>
                <a:lnTo>
                  <a:pt x="77271" y="26819"/>
                </a:lnTo>
                <a:lnTo>
                  <a:pt x="80725" y="22893"/>
                </a:lnTo>
                <a:lnTo>
                  <a:pt x="84297" y="19005"/>
                </a:lnTo>
                <a:lnTo>
                  <a:pt x="91653" y="11300"/>
                </a:lnTo>
                <a:lnTo>
                  <a:pt x="95391" y="7466"/>
                </a:lnTo>
                <a:lnTo>
                  <a:pt x="99154" y="4911"/>
                </a:lnTo>
                <a:lnTo>
                  <a:pt x="102933" y="3208"/>
                </a:lnTo>
                <a:lnTo>
                  <a:pt x="106722" y="2072"/>
                </a:lnTo>
                <a:lnTo>
                  <a:pt x="110518" y="1315"/>
                </a:lnTo>
                <a:lnTo>
                  <a:pt x="114320" y="810"/>
                </a:lnTo>
                <a:lnTo>
                  <a:pt x="118122" y="474"/>
                </a:lnTo>
                <a:lnTo>
                  <a:pt x="121929" y="249"/>
                </a:lnTo>
                <a:lnTo>
                  <a:pt x="129544" y="0"/>
                </a:lnTo>
                <a:lnTo>
                  <a:pt x="132083" y="1203"/>
                </a:lnTo>
                <a:lnTo>
                  <a:pt x="133776" y="3276"/>
                </a:lnTo>
                <a:lnTo>
                  <a:pt x="134904" y="5927"/>
                </a:lnTo>
                <a:lnTo>
                  <a:pt x="136926" y="7695"/>
                </a:lnTo>
                <a:lnTo>
                  <a:pt x="139544" y="8873"/>
                </a:lnTo>
                <a:lnTo>
                  <a:pt x="142560" y="9659"/>
                </a:lnTo>
                <a:lnTo>
                  <a:pt x="144570" y="11453"/>
                </a:lnTo>
                <a:lnTo>
                  <a:pt x="145910" y="13919"/>
                </a:lnTo>
                <a:lnTo>
                  <a:pt x="146804" y="16833"/>
                </a:lnTo>
                <a:lnTo>
                  <a:pt x="148669" y="20045"/>
                </a:lnTo>
                <a:lnTo>
                  <a:pt x="151182" y="23457"/>
                </a:lnTo>
                <a:lnTo>
                  <a:pt x="154129" y="27001"/>
                </a:lnTo>
                <a:lnTo>
                  <a:pt x="156093" y="30635"/>
                </a:lnTo>
                <a:lnTo>
                  <a:pt x="157402" y="34327"/>
                </a:lnTo>
                <a:lnTo>
                  <a:pt x="158275" y="38058"/>
                </a:lnTo>
                <a:lnTo>
                  <a:pt x="160127" y="43085"/>
                </a:lnTo>
                <a:lnTo>
                  <a:pt x="162631" y="48977"/>
                </a:lnTo>
                <a:lnTo>
                  <a:pt x="165571" y="55445"/>
                </a:lnTo>
                <a:lnTo>
                  <a:pt x="167531" y="62297"/>
                </a:lnTo>
                <a:lnTo>
                  <a:pt x="168837" y="69405"/>
                </a:lnTo>
                <a:lnTo>
                  <a:pt x="169708" y="76683"/>
                </a:lnTo>
                <a:lnTo>
                  <a:pt x="170289" y="84076"/>
                </a:lnTo>
                <a:lnTo>
                  <a:pt x="170676" y="91544"/>
                </a:lnTo>
                <a:lnTo>
                  <a:pt x="170935" y="99063"/>
                </a:lnTo>
                <a:lnTo>
                  <a:pt x="172376" y="109155"/>
                </a:lnTo>
                <a:lnTo>
                  <a:pt x="174608" y="120964"/>
                </a:lnTo>
                <a:lnTo>
                  <a:pt x="177365" y="133916"/>
                </a:lnTo>
                <a:lnTo>
                  <a:pt x="180474" y="146361"/>
                </a:lnTo>
                <a:lnTo>
                  <a:pt x="183816" y="158467"/>
                </a:lnTo>
                <a:lnTo>
                  <a:pt x="194310" y="19411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58"/>
          <p:cNvSpPr/>
          <p:nvPr/>
        </p:nvSpPr>
        <p:spPr>
          <a:xfrm>
            <a:off x="8149590" y="3589020"/>
            <a:ext cx="1" cy="11431"/>
          </a:xfrm>
          <a:custGeom>
            <a:avLst/>
            <a:gdLst/>
            <a:ahLst/>
            <a:cxnLst/>
            <a:rect l="0" t="0" r="0" b="0"/>
            <a:pathLst>
              <a:path w="1" h="11431">
                <a:moveTo>
                  <a:pt x="0" y="1143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59"/>
          <p:cNvSpPr/>
          <p:nvPr/>
        </p:nvSpPr>
        <p:spPr>
          <a:xfrm>
            <a:off x="8246000" y="3623309"/>
            <a:ext cx="188660" cy="397565"/>
          </a:xfrm>
          <a:custGeom>
            <a:avLst/>
            <a:gdLst/>
            <a:ahLst/>
            <a:cxnLst/>
            <a:rect l="0" t="0" r="0" b="0"/>
            <a:pathLst>
              <a:path w="188660" h="397565">
                <a:moveTo>
                  <a:pt x="52179" y="0"/>
                </a:moveTo>
                <a:lnTo>
                  <a:pt x="40044" y="6069"/>
                </a:lnTo>
                <a:lnTo>
                  <a:pt x="36468" y="10396"/>
                </a:lnTo>
                <a:lnTo>
                  <a:pt x="34086" y="15821"/>
                </a:lnTo>
                <a:lnTo>
                  <a:pt x="32497" y="21977"/>
                </a:lnTo>
                <a:lnTo>
                  <a:pt x="30168" y="29892"/>
                </a:lnTo>
                <a:lnTo>
                  <a:pt x="24193" y="48845"/>
                </a:lnTo>
                <a:lnTo>
                  <a:pt x="20822" y="56694"/>
                </a:lnTo>
                <a:lnTo>
                  <a:pt x="17304" y="63196"/>
                </a:lnTo>
                <a:lnTo>
                  <a:pt x="13690" y="68801"/>
                </a:lnTo>
                <a:lnTo>
                  <a:pt x="11279" y="75078"/>
                </a:lnTo>
                <a:lnTo>
                  <a:pt x="9672" y="81802"/>
                </a:lnTo>
                <a:lnTo>
                  <a:pt x="8602" y="88825"/>
                </a:lnTo>
                <a:lnTo>
                  <a:pt x="7887" y="96046"/>
                </a:lnTo>
                <a:lnTo>
                  <a:pt x="7412" y="103401"/>
                </a:lnTo>
                <a:lnTo>
                  <a:pt x="7094" y="110844"/>
                </a:lnTo>
                <a:lnTo>
                  <a:pt x="5612" y="119616"/>
                </a:lnTo>
                <a:lnTo>
                  <a:pt x="3355" y="129274"/>
                </a:lnTo>
                <a:lnTo>
                  <a:pt x="580" y="139523"/>
                </a:lnTo>
                <a:lnTo>
                  <a:pt x="0" y="148896"/>
                </a:lnTo>
                <a:lnTo>
                  <a:pt x="883" y="157684"/>
                </a:lnTo>
                <a:lnTo>
                  <a:pt x="2742" y="166083"/>
                </a:lnTo>
                <a:lnTo>
                  <a:pt x="3981" y="174222"/>
                </a:lnTo>
                <a:lnTo>
                  <a:pt x="4808" y="182188"/>
                </a:lnTo>
                <a:lnTo>
                  <a:pt x="5358" y="190039"/>
                </a:lnTo>
                <a:lnTo>
                  <a:pt x="6995" y="195273"/>
                </a:lnTo>
                <a:lnTo>
                  <a:pt x="9357" y="198762"/>
                </a:lnTo>
                <a:lnTo>
                  <a:pt x="12201" y="201088"/>
                </a:lnTo>
                <a:lnTo>
                  <a:pt x="14097" y="203909"/>
                </a:lnTo>
                <a:lnTo>
                  <a:pt x="16204" y="210430"/>
                </a:lnTo>
                <a:lnTo>
                  <a:pt x="18036" y="212677"/>
                </a:lnTo>
                <a:lnTo>
                  <a:pt x="20527" y="214175"/>
                </a:lnTo>
                <a:lnTo>
                  <a:pt x="23458" y="215173"/>
                </a:lnTo>
                <a:lnTo>
                  <a:pt x="26681" y="215839"/>
                </a:lnTo>
                <a:lnTo>
                  <a:pt x="30101" y="216282"/>
                </a:lnTo>
                <a:lnTo>
                  <a:pt x="38646" y="216995"/>
                </a:lnTo>
                <a:lnTo>
                  <a:pt x="39347" y="215784"/>
                </a:lnTo>
                <a:lnTo>
                  <a:pt x="40126" y="211051"/>
                </a:lnTo>
                <a:lnTo>
                  <a:pt x="41604" y="208011"/>
                </a:lnTo>
                <a:lnTo>
                  <a:pt x="46633" y="201246"/>
                </a:lnTo>
                <a:lnTo>
                  <a:pt x="48482" y="197664"/>
                </a:lnTo>
                <a:lnTo>
                  <a:pt x="52353" y="186555"/>
                </a:lnTo>
                <a:lnTo>
                  <a:pt x="57760" y="179010"/>
                </a:lnTo>
                <a:lnTo>
                  <a:pt x="59710" y="173950"/>
                </a:lnTo>
                <a:lnTo>
                  <a:pt x="61876" y="161555"/>
                </a:lnTo>
                <a:lnTo>
                  <a:pt x="62839" y="150966"/>
                </a:lnTo>
                <a:lnTo>
                  <a:pt x="63267" y="140756"/>
                </a:lnTo>
                <a:lnTo>
                  <a:pt x="63542" y="113505"/>
                </a:lnTo>
                <a:lnTo>
                  <a:pt x="63608" y="36969"/>
                </a:lnTo>
                <a:lnTo>
                  <a:pt x="62338" y="30996"/>
                </a:lnTo>
                <a:lnTo>
                  <a:pt x="57541" y="20973"/>
                </a:lnTo>
                <a:lnTo>
                  <a:pt x="57024" y="17792"/>
                </a:lnTo>
                <a:lnTo>
                  <a:pt x="57949" y="15671"/>
                </a:lnTo>
                <a:lnTo>
                  <a:pt x="62492" y="12268"/>
                </a:lnTo>
                <a:lnTo>
                  <a:pt x="66500" y="11803"/>
                </a:lnTo>
                <a:lnTo>
                  <a:pt x="69346" y="11679"/>
                </a:lnTo>
                <a:lnTo>
                  <a:pt x="71244" y="12866"/>
                </a:lnTo>
                <a:lnTo>
                  <a:pt x="72509" y="14928"/>
                </a:lnTo>
                <a:lnTo>
                  <a:pt x="73352" y="17572"/>
                </a:lnTo>
                <a:lnTo>
                  <a:pt x="76455" y="20605"/>
                </a:lnTo>
                <a:lnTo>
                  <a:pt x="81063" y="23897"/>
                </a:lnTo>
                <a:lnTo>
                  <a:pt x="86675" y="27361"/>
                </a:lnTo>
                <a:lnTo>
                  <a:pt x="91687" y="30941"/>
                </a:lnTo>
                <a:lnTo>
                  <a:pt x="96297" y="34597"/>
                </a:lnTo>
                <a:lnTo>
                  <a:pt x="100642" y="38305"/>
                </a:lnTo>
                <a:lnTo>
                  <a:pt x="104808" y="42047"/>
                </a:lnTo>
                <a:lnTo>
                  <a:pt x="112823" y="49591"/>
                </a:lnTo>
                <a:lnTo>
                  <a:pt x="115468" y="54651"/>
                </a:lnTo>
                <a:lnTo>
                  <a:pt x="120462" y="73907"/>
                </a:lnTo>
                <a:lnTo>
                  <a:pt x="123101" y="81022"/>
                </a:lnTo>
                <a:lnTo>
                  <a:pt x="126130" y="88305"/>
                </a:lnTo>
                <a:lnTo>
                  <a:pt x="130691" y="96970"/>
                </a:lnTo>
                <a:lnTo>
                  <a:pt x="136270" y="106557"/>
                </a:lnTo>
                <a:lnTo>
                  <a:pt x="142529" y="116758"/>
                </a:lnTo>
                <a:lnTo>
                  <a:pt x="147972" y="126099"/>
                </a:lnTo>
                <a:lnTo>
                  <a:pt x="157407" y="143251"/>
                </a:lnTo>
                <a:lnTo>
                  <a:pt x="161701" y="153921"/>
                </a:lnTo>
                <a:lnTo>
                  <a:pt x="165834" y="166114"/>
                </a:lnTo>
                <a:lnTo>
                  <a:pt x="169859" y="179323"/>
                </a:lnTo>
                <a:lnTo>
                  <a:pt x="177718" y="207546"/>
                </a:lnTo>
                <a:lnTo>
                  <a:pt x="181592" y="222184"/>
                </a:lnTo>
                <a:lnTo>
                  <a:pt x="184175" y="235753"/>
                </a:lnTo>
                <a:lnTo>
                  <a:pt x="185896" y="248609"/>
                </a:lnTo>
                <a:lnTo>
                  <a:pt x="187044" y="260989"/>
                </a:lnTo>
                <a:lnTo>
                  <a:pt x="187810" y="274323"/>
                </a:lnTo>
                <a:lnTo>
                  <a:pt x="188659" y="302685"/>
                </a:lnTo>
                <a:lnTo>
                  <a:pt x="187617" y="314820"/>
                </a:lnTo>
                <a:lnTo>
                  <a:pt x="185650" y="325450"/>
                </a:lnTo>
                <a:lnTo>
                  <a:pt x="183069" y="335077"/>
                </a:lnTo>
                <a:lnTo>
                  <a:pt x="181350" y="344035"/>
                </a:lnTo>
                <a:lnTo>
                  <a:pt x="180203" y="352547"/>
                </a:lnTo>
                <a:lnTo>
                  <a:pt x="179439" y="360761"/>
                </a:lnTo>
                <a:lnTo>
                  <a:pt x="177659" y="367508"/>
                </a:lnTo>
                <a:lnTo>
                  <a:pt x="172295" y="378390"/>
                </a:lnTo>
                <a:lnTo>
                  <a:pt x="169087" y="383070"/>
                </a:lnTo>
                <a:lnTo>
                  <a:pt x="165678" y="387460"/>
                </a:lnTo>
                <a:lnTo>
                  <a:pt x="162135" y="391657"/>
                </a:lnTo>
                <a:lnTo>
                  <a:pt x="158504" y="394455"/>
                </a:lnTo>
                <a:lnTo>
                  <a:pt x="154812" y="396320"/>
                </a:lnTo>
                <a:lnTo>
                  <a:pt x="151082" y="397564"/>
                </a:lnTo>
                <a:lnTo>
                  <a:pt x="147324" y="397123"/>
                </a:lnTo>
                <a:lnTo>
                  <a:pt x="143549" y="395558"/>
                </a:lnTo>
                <a:lnTo>
                  <a:pt x="139763" y="393246"/>
                </a:lnTo>
                <a:lnTo>
                  <a:pt x="135968" y="390434"/>
                </a:lnTo>
                <a:lnTo>
                  <a:pt x="132169" y="387289"/>
                </a:lnTo>
                <a:lnTo>
                  <a:pt x="128366" y="383923"/>
                </a:lnTo>
                <a:lnTo>
                  <a:pt x="125830" y="379139"/>
                </a:lnTo>
                <a:lnTo>
                  <a:pt x="123013" y="367050"/>
                </a:lnTo>
                <a:lnTo>
                  <a:pt x="118375" y="356597"/>
                </a:lnTo>
                <a:lnTo>
                  <a:pt x="115360" y="352031"/>
                </a:lnTo>
                <a:lnTo>
                  <a:pt x="113349" y="342638"/>
                </a:lnTo>
                <a:lnTo>
                  <a:pt x="112009" y="330025"/>
                </a:lnTo>
                <a:lnTo>
                  <a:pt x="111116" y="315267"/>
                </a:lnTo>
                <a:lnTo>
                  <a:pt x="110124" y="288709"/>
                </a:lnTo>
                <a:lnTo>
                  <a:pt x="109486" y="246683"/>
                </a:lnTo>
                <a:lnTo>
                  <a:pt x="110704" y="238115"/>
                </a:lnTo>
                <a:lnTo>
                  <a:pt x="112786" y="229864"/>
                </a:lnTo>
                <a:lnTo>
                  <a:pt x="115444" y="221822"/>
                </a:lnTo>
                <a:lnTo>
                  <a:pt x="118486" y="211382"/>
                </a:lnTo>
                <a:lnTo>
                  <a:pt x="125252" y="186234"/>
                </a:lnTo>
                <a:lnTo>
                  <a:pt x="128835" y="174956"/>
                </a:lnTo>
                <a:lnTo>
                  <a:pt x="132493" y="164898"/>
                </a:lnTo>
                <a:lnTo>
                  <a:pt x="136202" y="155652"/>
                </a:lnTo>
                <a:lnTo>
                  <a:pt x="139944" y="146948"/>
                </a:lnTo>
                <a:lnTo>
                  <a:pt x="147489" y="130504"/>
                </a:lnTo>
                <a:lnTo>
                  <a:pt x="151279" y="121293"/>
                </a:lnTo>
                <a:lnTo>
                  <a:pt x="155076" y="111342"/>
                </a:lnTo>
                <a:lnTo>
                  <a:pt x="158877" y="100898"/>
                </a:lnTo>
                <a:lnTo>
                  <a:pt x="161411" y="92666"/>
                </a:lnTo>
                <a:lnTo>
                  <a:pt x="163101" y="85907"/>
                </a:lnTo>
                <a:lnTo>
                  <a:pt x="166479" y="685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60"/>
          <p:cNvSpPr/>
          <p:nvPr/>
        </p:nvSpPr>
        <p:spPr>
          <a:xfrm>
            <a:off x="8436928" y="3394709"/>
            <a:ext cx="227013" cy="314033"/>
          </a:xfrm>
          <a:custGeom>
            <a:avLst/>
            <a:gdLst/>
            <a:ahLst/>
            <a:cxnLst/>
            <a:rect l="0" t="0" r="0" b="0"/>
            <a:pathLst>
              <a:path w="227013" h="314033">
                <a:moveTo>
                  <a:pt x="9841" y="0"/>
                </a:moveTo>
                <a:lnTo>
                  <a:pt x="3774" y="0"/>
                </a:lnTo>
                <a:lnTo>
                  <a:pt x="1986" y="1270"/>
                </a:lnTo>
                <a:lnTo>
                  <a:pt x="794" y="3387"/>
                </a:lnTo>
                <a:lnTo>
                  <a:pt x="0" y="6069"/>
                </a:lnTo>
                <a:lnTo>
                  <a:pt x="2504" y="15821"/>
                </a:lnTo>
                <a:lnTo>
                  <a:pt x="4950" y="21977"/>
                </a:lnTo>
                <a:lnTo>
                  <a:pt x="6581" y="27352"/>
                </a:lnTo>
                <a:lnTo>
                  <a:pt x="12584" y="55262"/>
                </a:lnTo>
                <a:lnTo>
                  <a:pt x="15480" y="67322"/>
                </a:lnTo>
                <a:lnTo>
                  <a:pt x="18680" y="77901"/>
                </a:lnTo>
                <a:lnTo>
                  <a:pt x="22084" y="87494"/>
                </a:lnTo>
                <a:lnTo>
                  <a:pt x="25623" y="96429"/>
                </a:lnTo>
                <a:lnTo>
                  <a:pt x="27983" y="104926"/>
                </a:lnTo>
                <a:lnTo>
                  <a:pt x="29555" y="113131"/>
                </a:lnTo>
                <a:lnTo>
                  <a:pt x="30604" y="121141"/>
                </a:lnTo>
                <a:lnTo>
                  <a:pt x="31303" y="130291"/>
                </a:lnTo>
                <a:lnTo>
                  <a:pt x="31769" y="140201"/>
                </a:lnTo>
                <a:lnTo>
                  <a:pt x="32080" y="150617"/>
                </a:lnTo>
                <a:lnTo>
                  <a:pt x="33558" y="160102"/>
                </a:lnTo>
                <a:lnTo>
                  <a:pt x="35812" y="168965"/>
                </a:lnTo>
                <a:lnTo>
                  <a:pt x="38585" y="177414"/>
                </a:lnTo>
                <a:lnTo>
                  <a:pt x="40434" y="184316"/>
                </a:lnTo>
                <a:lnTo>
                  <a:pt x="41666" y="190188"/>
                </a:lnTo>
                <a:lnTo>
                  <a:pt x="42489" y="195371"/>
                </a:lnTo>
                <a:lnTo>
                  <a:pt x="44306" y="201368"/>
                </a:lnTo>
                <a:lnTo>
                  <a:pt x="46788" y="207905"/>
                </a:lnTo>
                <a:lnTo>
                  <a:pt x="49712" y="214804"/>
                </a:lnTo>
                <a:lnTo>
                  <a:pt x="51663" y="225753"/>
                </a:lnTo>
                <a:lnTo>
                  <a:pt x="52962" y="239402"/>
                </a:lnTo>
                <a:lnTo>
                  <a:pt x="54406" y="267691"/>
                </a:lnTo>
                <a:lnTo>
                  <a:pt x="55048" y="288731"/>
                </a:lnTo>
                <a:lnTo>
                  <a:pt x="56490" y="295357"/>
                </a:lnTo>
                <a:lnTo>
                  <a:pt x="58720" y="299775"/>
                </a:lnTo>
                <a:lnTo>
                  <a:pt x="61477" y="302720"/>
                </a:lnTo>
                <a:lnTo>
                  <a:pt x="63315" y="305953"/>
                </a:lnTo>
                <a:lnTo>
                  <a:pt x="65902" y="314032"/>
                </a:lnTo>
                <a:lnTo>
                  <a:pt x="66265" y="313495"/>
                </a:lnTo>
                <a:lnTo>
                  <a:pt x="66669" y="308241"/>
                </a:lnTo>
                <a:lnTo>
                  <a:pt x="66848" y="297440"/>
                </a:lnTo>
                <a:lnTo>
                  <a:pt x="66949" y="277078"/>
                </a:lnTo>
                <a:lnTo>
                  <a:pt x="68233" y="267269"/>
                </a:lnTo>
                <a:lnTo>
                  <a:pt x="70359" y="255650"/>
                </a:lnTo>
                <a:lnTo>
                  <a:pt x="73047" y="242824"/>
                </a:lnTo>
                <a:lnTo>
                  <a:pt x="76108" y="230462"/>
                </a:lnTo>
                <a:lnTo>
                  <a:pt x="79420" y="218412"/>
                </a:lnTo>
                <a:lnTo>
                  <a:pt x="82896" y="206568"/>
                </a:lnTo>
                <a:lnTo>
                  <a:pt x="86485" y="196132"/>
                </a:lnTo>
                <a:lnTo>
                  <a:pt x="90147" y="186635"/>
                </a:lnTo>
                <a:lnTo>
                  <a:pt x="93859" y="177763"/>
                </a:lnTo>
                <a:lnTo>
                  <a:pt x="98873" y="169309"/>
                </a:lnTo>
                <a:lnTo>
                  <a:pt x="104756" y="161133"/>
                </a:lnTo>
                <a:lnTo>
                  <a:pt x="111218" y="153142"/>
                </a:lnTo>
                <a:lnTo>
                  <a:pt x="115525" y="146545"/>
                </a:lnTo>
                <a:lnTo>
                  <a:pt x="118398" y="140877"/>
                </a:lnTo>
                <a:lnTo>
                  <a:pt x="120312" y="135828"/>
                </a:lnTo>
                <a:lnTo>
                  <a:pt x="122858" y="132462"/>
                </a:lnTo>
                <a:lnTo>
                  <a:pt x="125826" y="130218"/>
                </a:lnTo>
                <a:lnTo>
                  <a:pt x="133647" y="126617"/>
                </a:lnTo>
                <a:lnTo>
                  <a:pt x="135558" y="127591"/>
                </a:lnTo>
                <a:lnTo>
                  <a:pt x="141069" y="132061"/>
                </a:lnTo>
                <a:lnTo>
                  <a:pt x="147751" y="138281"/>
                </a:lnTo>
                <a:lnTo>
                  <a:pt x="156321" y="146554"/>
                </a:lnTo>
                <a:lnTo>
                  <a:pt x="160881" y="154458"/>
                </a:lnTo>
                <a:lnTo>
                  <a:pt x="163874" y="160123"/>
                </a:lnTo>
                <a:lnTo>
                  <a:pt x="167201" y="169803"/>
                </a:lnTo>
                <a:lnTo>
                  <a:pt x="169948" y="179608"/>
                </a:lnTo>
                <a:lnTo>
                  <a:pt x="172460" y="185779"/>
                </a:lnTo>
                <a:lnTo>
                  <a:pt x="175403" y="192433"/>
                </a:lnTo>
                <a:lnTo>
                  <a:pt x="177367" y="198139"/>
                </a:lnTo>
                <a:lnTo>
                  <a:pt x="179546" y="207865"/>
                </a:lnTo>
                <a:lnTo>
                  <a:pt x="181398" y="213507"/>
                </a:lnTo>
                <a:lnTo>
                  <a:pt x="183903" y="219808"/>
                </a:lnTo>
                <a:lnTo>
                  <a:pt x="186843" y="226549"/>
                </a:lnTo>
                <a:lnTo>
                  <a:pt x="193495" y="240812"/>
                </a:lnTo>
                <a:lnTo>
                  <a:pt x="197048" y="248171"/>
                </a:lnTo>
                <a:lnTo>
                  <a:pt x="199415" y="254348"/>
                </a:lnTo>
                <a:lnTo>
                  <a:pt x="200994" y="259735"/>
                </a:lnTo>
                <a:lnTo>
                  <a:pt x="202047" y="264597"/>
                </a:lnTo>
                <a:lnTo>
                  <a:pt x="206603" y="273386"/>
                </a:lnTo>
                <a:lnTo>
                  <a:pt x="209596" y="277507"/>
                </a:lnTo>
                <a:lnTo>
                  <a:pt x="212921" y="285474"/>
                </a:lnTo>
                <a:lnTo>
                  <a:pt x="213808" y="289376"/>
                </a:lnTo>
                <a:lnTo>
                  <a:pt x="215669" y="291977"/>
                </a:lnTo>
                <a:lnTo>
                  <a:pt x="218180" y="293712"/>
                </a:lnTo>
                <a:lnTo>
                  <a:pt x="227012" y="2971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61"/>
          <p:cNvSpPr/>
          <p:nvPr/>
        </p:nvSpPr>
        <p:spPr>
          <a:xfrm>
            <a:off x="8698700" y="3296684"/>
            <a:ext cx="102401" cy="349487"/>
          </a:xfrm>
          <a:custGeom>
            <a:avLst/>
            <a:gdLst/>
            <a:ahLst/>
            <a:cxnLst/>
            <a:rect l="0" t="0" r="0" b="0"/>
            <a:pathLst>
              <a:path w="102401" h="349487">
                <a:moveTo>
                  <a:pt x="10959" y="6586"/>
                </a:moveTo>
                <a:lnTo>
                  <a:pt x="4892" y="518"/>
                </a:lnTo>
                <a:lnTo>
                  <a:pt x="3104" y="0"/>
                </a:lnTo>
                <a:lnTo>
                  <a:pt x="1913" y="925"/>
                </a:lnTo>
                <a:lnTo>
                  <a:pt x="1118" y="2812"/>
                </a:lnTo>
                <a:lnTo>
                  <a:pt x="0" y="11535"/>
                </a:lnTo>
                <a:lnTo>
                  <a:pt x="1113" y="17505"/>
                </a:lnTo>
                <a:lnTo>
                  <a:pt x="3126" y="25295"/>
                </a:lnTo>
                <a:lnTo>
                  <a:pt x="5737" y="34299"/>
                </a:lnTo>
                <a:lnTo>
                  <a:pt x="7477" y="42841"/>
                </a:lnTo>
                <a:lnTo>
                  <a:pt x="8639" y="51076"/>
                </a:lnTo>
                <a:lnTo>
                  <a:pt x="9412" y="59106"/>
                </a:lnTo>
                <a:lnTo>
                  <a:pt x="11198" y="66999"/>
                </a:lnTo>
                <a:lnTo>
                  <a:pt x="13658" y="74801"/>
                </a:lnTo>
                <a:lnTo>
                  <a:pt x="16568" y="82543"/>
                </a:lnTo>
                <a:lnTo>
                  <a:pt x="18509" y="90244"/>
                </a:lnTo>
                <a:lnTo>
                  <a:pt x="19802" y="97918"/>
                </a:lnTo>
                <a:lnTo>
                  <a:pt x="20665" y="105573"/>
                </a:lnTo>
                <a:lnTo>
                  <a:pt x="23779" y="113217"/>
                </a:lnTo>
                <a:lnTo>
                  <a:pt x="28396" y="120853"/>
                </a:lnTo>
                <a:lnTo>
                  <a:pt x="34014" y="128484"/>
                </a:lnTo>
                <a:lnTo>
                  <a:pt x="37759" y="136111"/>
                </a:lnTo>
                <a:lnTo>
                  <a:pt x="40256" y="143736"/>
                </a:lnTo>
                <a:lnTo>
                  <a:pt x="41921" y="151359"/>
                </a:lnTo>
                <a:lnTo>
                  <a:pt x="50544" y="183536"/>
                </a:lnTo>
                <a:lnTo>
                  <a:pt x="56399" y="204563"/>
                </a:lnTo>
                <a:lnTo>
                  <a:pt x="61573" y="221120"/>
                </a:lnTo>
                <a:lnTo>
                  <a:pt x="66292" y="234699"/>
                </a:lnTo>
                <a:lnTo>
                  <a:pt x="70708" y="246291"/>
                </a:lnTo>
                <a:lnTo>
                  <a:pt x="73652" y="255289"/>
                </a:lnTo>
                <a:lnTo>
                  <a:pt x="75614" y="262558"/>
                </a:lnTo>
                <a:lnTo>
                  <a:pt x="76923" y="268674"/>
                </a:lnTo>
                <a:lnTo>
                  <a:pt x="77795" y="275291"/>
                </a:lnTo>
                <a:lnTo>
                  <a:pt x="78376" y="282242"/>
                </a:lnTo>
                <a:lnTo>
                  <a:pt x="78765" y="289417"/>
                </a:lnTo>
                <a:lnTo>
                  <a:pt x="80293" y="295469"/>
                </a:lnTo>
                <a:lnTo>
                  <a:pt x="82582" y="300775"/>
                </a:lnTo>
                <a:lnTo>
                  <a:pt x="85378" y="305582"/>
                </a:lnTo>
                <a:lnTo>
                  <a:pt x="87242" y="311326"/>
                </a:lnTo>
                <a:lnTo>
                  <a:pt x="88484" y="317696"/>
                </a:lnTo>
                <a:lnTo>
                  <a:pt x="89313" y="324482"/>
                </a:lnTo>
                <a:lnTo>
                  <a:pt x="91135" y="330277"/>
                </a:lnTo>
                <a:lnTo>
                  <a:pt x="93619" y="335410"/>
                </a:lnTo>
                <a:lnTo>
                  <a:pt x="102400" y="34948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62"/>
          <p:cNvSpPr/>
          <p:nvPr/>
        </p:nvSpPr>
        <p:spPr>
          <a:xfrm>
            <a:off x="8654098" y="3417570"/>
            <a:ext cx="192722" cy="80010"/>
          </a:xfrm>
          <a:custGeom>
            <a:avLst/>
            <a:gdLst/>
            <a:ahLst/>
            <a:cxnLst/>
            <a:rect l="0" t="0" r="0" b="0"/>
            <a:pathLst>
              <a:path w="192722" h="80010">
                <a:moveTo>
                  <a:pt x="9842" y="80009"/>
                </a:moveTo>
                <a:lnTo>
                  <a:pt x="0" y="70168"/>
                </a:lnTo>
                <a:lnTo>
                  <a:pt x="741" y="69639"/>
                </a:lnTo>
                <a:lnTo>
                  <a:pt x="4950" y="69050"/>
                </a:lnTo>
                <a:lnTo>
                  <a:pt x="7850" y="67623"/>
                </a:lnTo>
                <a:lnTo>
                  <a:pt x="11054" y="65402"/>
                </a:lnTo>
                <a:lnTo>
                  <a:pt x="14461" y="62651"/>
                </a:lnTo>
                <a:lnTo>
                  <a:pt x="19271" y="60817"/>
                </a:lnTo>
                <a:lnTo>
                  <a:pt x="25017" y="59595"/>
                </a:lnTo>
                <a:lnTo>
                  <a:pt x="31389" y="58779"/>
                </a:lnTo>
                <a:lnTo>
                  <a:pt x="39446" y="55696"/>
                </a:lnTo>
                <a:lnTo>
                  <a:pt x="48628" y="51101"/>
                </a:lnTo>
                <a:lnTo>
                  <a:pt x="58559" y="45497"/>
                </a:lnTo>
                <a:lnTo>
                  <a:pt x="83140" y="32497"/>
                </a:lnTo>
                <a:lnTo>
                  <a:pt x="96808" y="25475"/>
                </a:lnTo>
                <a:lnTo>
                  <a:pt x="108459" y="20793"/>
                </a:lnTo>
                <a:lnTo>
                  <a:pt x="118766" y="17672"/>
                </a:lnTo>
                <a:lnTo>
                  <a:pt x="128178" y="15591"/>
                </a:lnTo>
                <a:lnTo>
                  <a:pt x="135723" y="12934"/>
                </a:lnTo>
                <a:lnTo>
                  <a:pt x="142023" y="9892"/>
                </a:lnTo>
                <a:lnTo>
                  <a:pt x="147492" y="6595"/>
                </a:lnTo>
                <a:lnTo>
                  <a:pt x="153679" y="4396"/>
                </a:lnTo>
                <a:lnTo>
                  <a:pt x="160343" y="2931"/>
                </a:lnTo>
                <a:lnTo>
                  <a:pt x="167326" y="1953"/>
                </a:lnTo>
                <a:lnTo>
                  <a:pt x="173251" y="1302"/>
                </a:lnTo>
                <a:lnTo>
                  <a:pt x="178471" y="868"/>
                </a:lnTo>
                <a:lnTo>
                  <a:pt x="19272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63"/>
          <p:cNvSpPr/>
          <p:nvPr/>
        </p:nvSpPr>
        <p:spPr>
          <a:xfrm>
            <a:off x="8183922" y="4001693"/>
            <a:ext cx="377148" cy="236566"/>
          </a:xfrm>
          <a:custGeom>
            <a:avLst/>
            <a:gdLst/>
            <a:ahLst/>
            <a:cxnLst/>
            <a:rect l="0" t="0" r="0" b="0"/>
            <a:pathLst>
              <a:path w="377148" h="236566">
                <a:moveTo>
                  <a:pt x="45678" y="78816"/>
                </a:moveTo>
                <a:lnTo>
                  <a:pt x="25995" y="78816"/>
                </a:lnTo>
                <a:lnTo>
                  <a:pt x="20843" y="82203"/>
                </a:lnTo>
                <a:lnTo>
                  <a:pt x="17691" y="84885"/>
                </a:lnTo>
                <a:lnTo>
                  <a:pt x="15590" y="87942"/>
                </a:lnTo>
                <a:lnTo>
                  <a:pt x="13255" y="94725"/>
                </a:lnTo>
                <a:lnTo>
                  <a:pt x="12633" y="99583"/>
                </a:lnTo>
                <a:lnTo>
                  <a:pt x="12218" y="105360"/>
                </a:lnTo>
                <a:lnTo>
                  <a:pt x="11942" y="111753"/>
                </a:lnTo>
                <a:lnTo>
                  <a:pt x="10487" y="117284"/>
                </a:lnTo>
                <a:lnTo>
                  <a:pt x="8246" y="122242"/>
                </a:lnTo>
                <a:lnTo>
                  <a:pt x="5484" y="126816"/>
                </a:lnTo>
                <a:lnTo>
                  <a:pt x="3641" y="132406"/>
                </a:lnTo>
                <a:lnTo>
                  <a:pt x="2413" y="138673"/>
                </a:lnTo>
                <a:lnTo>
                  <a:pt x="1595" y="145391"/>
                </a:lnTo>
                <a:lnTo>
                  <a:pt x="1049" y="151139"/>
                </a:lnTo>
                <a:lnTo>
                  <a:pt x="685" y="156242"/>
                </a:lnTo>
                <a:lnTo>
                  <a:pt x="443" y="160913"/>
                </a:lnTo>
                <a:lnTo>
                  <a:pt x="173" y="172877"/>
                </a:lnTo>
                <a:lnTo>
                  <a:pt x="0" y="195186"/>
                </a:lnTo>
                <a:lnTo>
                  <a:pt x="1255" y="199576"/>
                </a:lnTo>
                <a:lnTo>
                  <a:pt x="3363" y="203773"/>
                </a:lnTo>
                <a:lnTo>
                  <a:pt x="6038" y="207841"/>
                </a:lnTo>
                <a:lnTo>
                  <a:pt x="7821" y="211823"/>
                </a:lnTo>
                <a:lnTo>
                  <a:pt x="9010" y="215747"/>
                </a:lnTo>
                <a:lnTo>
                  <a:pt x="9802" y="219634"/>
                </a:lnTo>
                <a:lnTo>
                  <a:pt x="11601" y="223494"/>
                </a:lnTo>
                <a:lnTo>
                  <a:pt x="14070" y="227339"/>
                </a:lnTo>
                <a:lnTo>
                  <a:pt x="16985" y="231171"/>
                </a:lnTo>
                <a:lnTo>
                  <a:pt x="20199" y="233726"/>
                </a:lnTo>
                <a:lnTo>
                  <a:pt x="23612" y="235430"/>
                </a:lnTo>
                <a:lnTo>
                  <a:pt x="27158" y="236565"/>
                </a:lnTo>
                <a:lnTo>
                  <a:pt x="29521" y="236052"/>
                </a:lnTo>
                <a:lnTo>
                  <a:pt x="31096" y="234440"/>
                </a:lnTo>
                <a:lnTo>
                  <a:pt x="32147" y="232096"/>
                </a:lnTo>
                <a:lnTo>
                  <a:pt x="36701" y="226104"/>
                </a:lnTo>
                <a:lnTo>
                  <a:pt x="39693" y="222728"/>
                </a:lnTo>
                <a:lnTo>
                  <a:pt x="41688" y="219207"/>
                </a:lnTo>
                <a:lnTo>
                  <a:pt x="45765" y="206915"/>
                </a:lnTo>
                <a:lnTo>
                  <a:pt x="48276" y="201045"/>
                </a:lnTo>
                <a:lnTo>
                  <a:pt x="51220" y="194593"/>
                </a:lnTo>
                <a:lnTo>
                  <a:pt x="53182" y="189020"/>
                </a:lnTo>
                <a:lnTo>
                  <a:pt x="54491" y="184036"/>
                </a:lnTo>
                <a:lnTo>
                  <a:pt x="55363" y="179442"/>
                </a:lnTo>
                <a:lnTo>
                  <a:pt x="57215" y="173840"/>
                </a:lnTo>
                <a:lnTo>
                  <a:pt x="59719" y="167566"/>
                </a:lnTo>
                <a:lnTo>
                  <a:pt x="62659" y="160843"/>
                </a:lnTo>
                <a:lnTo>
                  <a:pt x="64618" y="153821"/>
                </a:lnTo>
                <a:lnTo>
                  <a:pt x="65925" y="146599"/>
                </a:lnTo>
                <a:lnTo>
                  <a:pt x="66796" y="139245"/>
                </a:lnTo>
                <a:lnTo>
                  <a:pt x="67376" y="133072"/>
                </a:lnTo>
                <a:lnTo>
                  <a:pt x="67763" y="127687"/>
                </a:lnTo>
                <a:lnTo>
                  <a:pt x="68022" y="122827"/>
                </a:lnTo>
                <a:lnTo>
                  <a:pt x="69463" y="118317"/>
                </a:lnTo>
                <a:lnTo>
                  <a:pt x="71695" y="114040"/>
                </a:lnTo>
                <a:lnTo>
                  <a:pt x="74452" y="109919"/>
                </a:lnTo>
                <a:lnTo>
                  <a:pt x="76291" y="105901"/>
                </a:lnTo>
                <a:lnTo>
                  <a:pt x="77517" y="101953"/>
                </a:lnTo>
                <a:lnTo>
                  <a:pt x="78334" y="98051"/>
                </a:lnTo>
                <a:lnTo>
                  <a:pt x="78879" y="97990"/>
                </a:lnTo>
                <a:lnTo>
                  <a:pt x="79483" y="104694"/>
                </a:lnTo>
                <a:lnTo>
                  <a:pt x="80915" y="111308"/>
                </a:lnTo>
                <a:lnTo>
                  <a:pt x="83139" y="119528"/>
                </a:lnTo>
                <a:lnTo>
                  <a:pt x="85891" y="128818"/>
                </a:lnTo>
                <a:lnTo>
                  <a:pt x="87727" y="136280"/>
                </a:lnTo>
                <a:lnTo>
                  <a:pt x="88951" y="142526"/>
                </a:lnTo>
                <a:lnTo>
                  <a:pt x="89766" y="147959"/>
                </a:lnTo>
                <a:lnTo>
                  <a:pt x="91580" y="151582"/>
                </a:lnTo>
                <a:lnTo>
                  <a:pt x="94059" y="153997"/>
                </a:lnTo>
                <a:lnTo>
                  <a:pt x="100200" y="157950"/>
                </a:lnTo>
                <a:lnTo>
                  <a:pt x="107163" y="163940"/>
                </a:lnTo>
                <a:lnTo>
                  <a:pt x="109528" y="164775"/>
                </a:lnTo>
                <a:lnTo>
                  <a:pt x="111105" y="164062"/>
                </a:lnTo>
                <a:lnTo>
                  <a:pt x="112156" y="162317"/>
                </a:lnTo>
                <a:lnTo>
                  <a:pt x="114126" y="161154"/>
                </a:lnTo>
                <a:lnTo>
                  <a:pt x="119702" y="159861"/>
                </a:lnTo>
                <a:lnTo>
                  <a:pt x="126414" y="155900"/>
                </a:lnTo>
                <a:lnTo>
                  <a:pt x="129982" y="153065"/>
                </a:lnTo>
                <a:lnTo>
                  <a:pt x="134900" y="147366"/>
                </a:lnTo>
                <a:lnTo>
                  <a:pt x="140719" y="139756"/>
                </a:lnTo>
                <a:lnTo>
                  <a:pt x="147139" y="130872"/>
                </a:lnTo>
                <a:lnTo>
                  <a:pt x="151418" y="122411"/>
                </a:lnTo>
                <a:lnTo>
                  <a:pt x="154272" y="114229"/>
                </a:lnTo>
                <a:lnTo>
                  <a:pt x="156174" y="106235"/>
                </a:lnTo>
                <a:lnTo>
                  <a:pt x="158712" y="99636"/>
                </a:lnTo>
                <a:lnTo>
                  <a:pt x="161674" y="93966"/>
                </a:lnTo>
                <a:lnTo>
                  <a:pt x="164918" y="88916"/>
                </a:lnTo>
                <a:lnTo>
                  <a:pt x="169621" y="80469"/>
                </a:lnTo>
                <a:lnTo>
                  <a:pt x="181620" y="57537"/>
                </a:lnTo>
                <a:lnTo>
                  <a:pt x="187106" y="48121"/>
                </a:lnTo>
                <a:lnTo>
                  <a:pt x="192034" y="40573"/>
                </a:lnTo>
                <a:lnTo>
                  <a:pt x="196588" y="34271"/>
                </a:lnTo>
                <a:lnTo>
                  <a:pt x="200894" y="30069"/>
                </a:lnTo>
                <a:lnTo>
                  <a:pt x="205035" y="27268"/>
                </a:lnTo>
                <a:lnTo>
                  <a:pt x="209066" y="25401"/>
                </a:lnTo>
                <a:lnTo>
                  <a:pt x="213023" y="25426"/>
                </a:lnTo>
                <a:lnTo>
                  <a:pt x="216931" y="26713"/>
                </a:lnTo>
                <a:lnTo>
                  <a:pt x="226261" y="31835"/>
                </a:lnTo>
                <a:lnTo>
                  <a:pt x="228297" y="34796"/>
                </a:lnTo>
                <a:lnTo>
                  <a:pt x="230924" y="39309"/>
                </a:lnTo>
                <a:lnTo>
                  <a:pt x="233945" y="44858"/>
                </a:lnTo>
                <a:lnTo>
                  <a:pt x="234689" y="49828"/>
                </a:lnTo>
                <a:lnTo>
                  <a:pt x="233915" y="54411"/>
                </a:lnTo>
                <a:lnTo>
                  <a:pt x="232129" y="58736"/>
                </a:lnTo>
                <a:lnTo>
                  <a:pt x="232209" y="62889"/>
                </a:lnTo>
                <a:lnTo>
                  <a:pt x="233531" y="66928"/>
                </a:lnTo>
                <a:lnTo>
                  <a:pt x="235684" y="70891"/>
                </a:lnTo>
                <a:lnTo>
                  <a:pt x="237118" y="76073"/>
                </a:lnTo>
                <a:lnTo>
                  <a:pt x="238074" y="82067"/>
                </a:lnTo>
                <a:lnTo>
                  <a:pt x="238712" y="88604"/>
                </a:lnTo>
                <a:lnTo>
                  <a:pt x="240407" y="94231"/>
                </a:lnTo>
                <a:lnTo>
                  <a:pt x="242807" y="99253"/>
                </a:lnTo>
                <a:lnTo>
                  <a:pt x="249716" y="110370"/>
                </a:lnTo>
                <a:lnTo>
                  <a:pt x="251553" y="111282"/>
                </a:lnTo>
                <a:lnTo>
                  <a:pt x="256981" y="112296"/>
                </a:lnTo>
                <a:lnTo>
                  <a:pt x="258937" y="111296"/>
                </a:lnTo>
                <a:lnTo>
                  <a:pt x="260240" y="109359"/>
                </a:lnTo>
                <a:lnTo>
                  <a:pt x="261109" y="106798"/>
                </a:lnTo>
                <a:lnTo>
                  <a:pt x="265462" y="100566"/>
                </a:lnTo>
                <a:lnTo>
                  <a:pt x="268400" y="97126"/>
                </a:lnTo>
                <a:lnTo>
                  <a:pt x="270359" y="93563"/>
                </a:lnTo>
                <a:lnTo>
                  <a:pt x="274387" y="81210"/>
                </a:lnTo>
                <a:lnTo>
                  <a:pt x="276890" y="75332"/>
                </a:lnTo>
                <a:lnTo>
                  <a:pt x="279829" y="68874"/>
                </a:lnTo>
                <a:lnTo>
                  <a:pt x="281789" y="62028"/>
                </a:lnTo>
                <a:lnTo>
                  <a:pt x="283095" y="54924"/>
                </a:lnTo>
                <a:lnTo>
                  <a:pt x="283965" y="47648"/>
                </a:lnTo>
                <a:lnTo>
                  <a:pt x="284547" y="41528"/>
                </a:lnTo>
                <a:lnTo>
                  <a:pt x="284933" y="36177"/>
                </a:lnTo>
                <a:lnTo>
                  <a:pt x="285192" y="31340"/>
                </a:lnTo>
                <a:lnTo>
                  <a:pt x="287904" y="25575"/>
                </a:lnTo>
                <a:lnTo>
                  <a:pt x="292252" y="19192"/>
                </a:lnTo>
                <a:lnTo>
                  <a:pt x="297690" y="12397"/>
                </a:lnTo>
                <a:lnTo>
                  <a:pt x="302586" y="7867"/>
                </a:lnTo>
                <a:lnTo>
                  <a:pt x="307120" y="4847"/>
                </a:lnTo>
                <a:lnTo>
                  <a:pt x="317454" y="0"/>
                </a:lnTo>
                <a:lnTo>
                  <a:pt x="318301" y="872"/>
                </a:lnTo>
                <a:lnTo>
                  <a:pt x="318867" y="2723"/>
                </a:lnTo>
                <a:lnTo>
                  <a:pt x="319244" y="5228"/>
                </a:lnTo>
                <a:lnTo>
                  <a:pt x="323050" y="11397"/>
                </a:lnTo>
                <a:lnTo>
                  <a:pt x="328974" y="18372"/>
                </a:lnTo>
                <a:lnTo>
                  <a:pt x="335840" y="25706"/>
                </a:lnTo>
                <a:lnTo>
                  <a:pt x="354367" y="44557"/>
                </a:lnTo>
                <a:lnTo>
                  <a:pt x="358150" y="48357"/>
                </a:lnTo>
                <a:lnTo>
                  <a:pt x="361943" y="50890"/>
                </a:lnTo>
                <a:lnTo>
                  <a:pt x="372078" y="54455"/>
                </a:lnTo>
                <a:lnTo>
                  <a:pt x="377147" y="5595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64"/>
          <p:cNvSpPr/>
          <p:nvPr/>
        </p:nvSpPr>
        <p:spPr>
          <a:xfrm>
            <a:off x="8618506" y="3646911"/>
            <a:ext cx="502635" cy="510907"/>
          </a:xfrm>
          <a:custGeom>
            <a:avLst/>
            <a:gdLst/>
            <a:ahLst/>
            <a:cxnLst/>
            <a:rect l="0" t="0" r="0" b="0"/>
            <a:pathLst>
              <a:path w="502635" h="510907">
                <a:moveTo>
                  <a:pt x="45434" y="239289"/>
                </a:moveTo>
                <a:lnTo>
                  <a:pt x="33298" y="233221"/>
                </a:lnTo>
                <a:lnTo>
                  <a:pt x="29723" y="232703"/>
                </a:lnTo>
                <a:lnTo>
                  <a:pt x="27339" y="233628"/>
                </a:lnTo>
                <a:lnTo>
                  <a:pt x="25751" y="235515"/>
                </a:lnTo>
                <a:lnTo>
                  <a:pt x="24692" y="238043"/>
                </a:lnTo>
                <a:lnTo>
                  <a:pt x="20662" y="251478"/>
                </a:lnTo>
                <a:lnTo>
                  <a:pt x="16218" y="261385"/>
                </a:lnTo>
                <a:lnTo>
                  <a:pt x="10717" y="273069"/>
                </a:lnTo>
                <a:lnTo>
                  <a:pt x="7049" y="283399"/>
                </a:lnTo>
                <a:lnTo>
                  <a:pt x="4604" y="292826"/>
                </a:lnTo>
                <a:lnTo>
                  <a:pt x="2973" y="301650"/>
                </a:lnTo>
                <a:lnTo>
                  <a:pt x="1887" y="310073"/>
                </a:lnTo>
                <a:lnTo>
                  <a:pt x="1163" y="318228"/>
                </a:lnTo>
                <a:lnTo>
                  <a:pt x="357" y="334063"/>
                </a:lnTo>
                <a:lnTo>
                  <a:pt x="0" y="349567"/>
                </a:lnTo>
                <a:lnTo>
                  <a:pt x="1174" y="355988"/>
                </a:lnTo>
                <a:lnTo>
                  <a:pt x="7625" y="369822"/>
                </a:lnTo>
                <a:lnTo>
                  <a:pt x="9580" y="373503"/>
                </a:lnTo>
                <a:lnTo>
                  <a:pt x="22062" y="387331"/>
                </a:lnTo>
                <a:lnTo>
                  <a:pt x="32369" y="377989"/>
                </a:lnTo>
                <a:lnTo>
                  <a:pt x="32914" y="376206"/>
                </a:lnTo>
                <a:lnTo>
                  <a:pt x="34951" y="365087"/>
                </a:lnTo>
                <a:lnTo>
                  <a:pt x="37174" y="357444"/>
                </a:lnTo>
                <a:lnTo>
                  <a:pt x="39928" y="348539"/>
                </a:lnTo>
                <a:lnTo>
                  <a:pt x="41763" y="340062"/>
                </a:lnTo>
                <a:lnTo>
                  <a:pt x="42987" y="331871"/>
                </a:lnTo>
                <a:lnTo>
                  <a:pt x="43802" y="323870"/>
                </a:lnTo>
                <a:lnTo>
                  <a:pt x="44346" y="314726"/>
                </a:lnTo>
                <a:lnTo>
                  <a:pt x="44950" y="294406"/>
                </a:lnTo>
                <a:lnTo>
                  <a:pt x="45392" y="249657"/>
                </a:lnTo>
                <a:lnTo>
                  <a:pt x="45420" y="230225"/>
                </a:lnTo>
                <a:lnTo>
                  <a:pt x="46696" y="225626"/>
                </a:lnTo>
                <a:lnTo>
                  <a:pt x="48815" y="222560"/>
                </a:lnTo>
                <a:lnTo>
                  <a:pt x="51498" y="220516"/>
                </a:lnTo>
                <a:lnTo>
                  <a:pt x="54556" y="219154"/>
                </a:lnTo>
                <a:lnTo>
                  <a:pt x="61341" y="217640"/>
                </a:lnTo>
                <a:lnTo>
                  <a:pt x="63659" y="218506"/>
                </a:lnTo>
                <a:lnTo>
                  <a:pt x="65204" y="220354"/>
                </a:lnTo>
                <a:lnTo>
                  <a:pt x="66234" y="222855"/>
                </a:lnTo>
                <a:lnTo>
                  <a:pt x="73751" y="232444"/>
                </a:lnTo>
                <a:lnTo>
                  <a:pt x="77012" y="234725"/>
                </a:lnTo>
                <a:lnTo>
                  <a:pt x="84021" y="237260"/>
                </a:lnTo>
                <a:lnTo>
                  <a:pt x="87669" y="240476"/>
                </a:lnTo>
                <a:lnTo>
                  <a:pt x="95108" y="250823"/>
                </a:lnTo>
                <a:lnTo>
                  <a:pt x="99261" y="260502"/>
                </a:lnTo>
                <a:lnTo>
                  <a:pt x="100368" y="264861"/>
                </a:lnTo>
                <a:lnTo>
                  <a:pt x="108372" y="279864"/>
                </a:lnTo>
                <a:lnTo>
                  <a:pt x="114063" y="289199"/>
                </a:lnTo>
                <a:lnTo>
                  <a:pt x="123772" y="302957"/>
                </a:lnTo>
                <a:lnTo>
                  <a:pt x="128139" y="308404"/>
                </a:lnTo>
                <a:lnTo>
                  <a:pt x="131051" y="314576"/>
                </a:lnTo>
                <a:lnTo>
                  <a:pt x="136418" y="335397"/>
                </a:lnTo>
                <a:lnTo>
                  <a:pt x="142175" y="350160"/>
                </a:lnTo>
                <a:lnTo>
                  <a:pt x="145488" y="360193"/>
                </a:lnTo>
                <a:lnTo>
                  <a:pt x="148966" y="371961"/>
                </a:lnTo>
                <a:lnTo>
                  <a:pt x="152556" y="384887"/>
                </a:lnTo>
                <a:lnTo>
                  <a:pt x="154949" y="398584"/>
                </a:lnTo>
                <a:lnTo>
                  <a:pt x="156543" y="412796"/>
                </a:lnTo>
                <a:lnTo>
                  <a:pt x="157607" y="427350"/>
                </a:lnTo>
                <a:lnTo>
                  <a:pt x="158316" y="440863"/>
                </a:lnTo>
                <a:lnTo>
                  <a:pt x="159103" y="466037"/>
                </a:lnTo>
                <a:lnTo>
                  <a:pt x="159651" y="499928"/>
                </a:lnTo>
                <a:lnTo>
                  <a:pt x="159679" y="504488"/>
                </a:lnTo>
                <a:lnTo>
                  <a:pt x="158427" y="507528"/>
                </a:lnTo>
                <a:lnTo>
                  <a:pt x="156322" y="509555"/>
                </a:lnTo>
                <a:lnTo>
                  <a:pt x="153650" y="510906"/>
                </a:lnTo>
                <a:lnTo>
                  <a:pt x="150597" y="510537"/>
                </a:lnTo>
                <a:lnTo>
                  <a:pt x="147293" y="509021"/>
                </a:lnTo>
                <a:lnTo>
                  <a:pt x="143820" y="506740"/>
                </a:lnTo>
                <a:lnTo>
                  <a:pt x="141505" y="503949"/>
                </a:lnTo>
                <a:lnTo>
                  <a:pt x="139960" y="500819"/>
                </a:lnTo>
                <a:lnTo>
                  <a:pt x="138931" y="497462"/>
                </a:lnTo>
                <a:lnTo>
                  <a:pt x="134402" y="490346"/>
                </a:lnTo>
                <a:lnTo>
                  <a:pt x="131416" y="486670"/>
                </a:lnTo>
                <a:lnTo>
                  <a:pt x="129425" y="481680"/>
                </a:lnTo>
                <a:lnTo>
                  <a:pt x="127212" y="469361"/>
                </a:lnTo>
                <a:lnTo>
                  <a:pt x="122844" y="455419"/>
                </a:lnTo>
                <a:lnTo>
                  <a:pt x="119900" y="448146"/>
                </a:lnTo>
                <a:lnTo>
                  <a:pt x="117938" y="439487"/>
                </a:lnTo>
                <a:lnTo>
                  <a:pt x="116629" y="429904"/>
                </a:lnTo>
                <a:lnTo>
                  <a:pt x="115757" y="419705"/>
                </a:lnTo>
                <a:lnTo>
                  <a:pt x="115177" y="410366"/>
                </a:lnTo>
                <a:lnTo>
                  <a:pt x="114530" y="393216"/>
                </a:lnTo>
                <a:lnTo>
                  <a:pt x="114059" y="306738"/>
                </a:lnTo>
                <a:lnTo>
                  <a:pt x="115314" y="295685"/>
                </a:lnTo>
                <a:lnTo>
                  <a:pt x="117421" y="284506"/>
                </a:lnTo>
                <a:lnTo>
                  <a:pt x="120095" y="273243"/>
                </a:lnTo>
                <a:lnTo>
                  <a:pt x="121878" y="259385"/>
                </a:lnTo>
                <a:lnTo>
                  <a:pt x="123067" y="243796"/>
                </a:lnTo>
                <a:lnTo>
                  <a:pt x="123859" y="227054"/>
                </a:lnTo>
                <a:lnTo>
                  <a:pt x="124740" y="194904"/>
                </a:lnTo>
                <a:lnTo>
                  <a:pt x="125416" y="99027"/>
                </a:lnTo>
                <a:lnTo>
                  <a:pt x="125440" y="37358"/>
                </a:lnTo>
                <a:lnTo>
                  <a:pt x="124171" y="28468"/>
                </a:lnTo>
                <a:lnTo>
                  <a:pt x="122055" y="18731"/>
                </a:lnTo>
                <a:lnTo>
                  <a:pt x="119375" y="8430"/>
                </a:lnTo>
                <a:lnTo>
                  <a:pt x="118858" y="2833"/>
                </a:lnTo>
                <a:lnTo>
                  <a:pt x="119783" y="371"/>
                </a:lnTo>
                <a:lnTo>
                  <a:pt x="121670" y="0"/>
                </a:lnTo>
                <a:lnTo>
                  <a:pt x="122927" y="1023"/>
                </a:lnTo>
                <a:lnTo>
                  <a:pt x="123766" y="2975"/>
                </a:lnTo>
                <a:lnTo>
                  <a:pt x="124947" y="11790"/>
                </a:lnTo>
                <a:lnTo>
                  <a:pt x="125112" y="15232"/>
                </a:lnTo>
                <a:lnTo>
                  <a:pt x="128683" y="29218"/>
                </a:lnTo>
                <a:lnTo>
                  <a:pt x="131413" y="38281"/>
                </a:lnTo>
                <a:lnTo>
                  <a:pt x="133233" y="46864"/>
                </a:lnTo>
                <a:lnTo>
                  <a:pt x="134447" y="55125"/>
                </a:lnTo>
                <a:lnTo>
                  <a:pt x="135255" y="63173"/>
                </a:lnTo>
                <a:lnTo>
                  <a:pt x="137065" y="73618"/>
                </a:lnTo>
                <a:lnTo>
                  <a:pt x="139541" y="85661"/>
                </a:lnTo>
                <a:lnTo>
                  <a:pt x="142462" y="98770"/>
                </a:lnTo>
                <a:lnTo>
                  <a:pt x="148219" y="116400"/>
                </a:lnTo>
                <a:lnTo>
                  <a:pt x="155867" y="137043"/>
                </a:lnTo>
                <a:lnTo>
                  <a:pt x="164776" y="159695"/>
                </a:lnTo>
                <a:lnTo>
                  <a:pt x="171985" y="176066"/>
                </a:lnTo>
                <a:lnTo>
                  <a:pt x="178061" y="188250"/>
                </a:lnTo>
                <a:lnTo>
                  <a:pt x="183382" y="197643"/>
                </a:lnTo>
                <a:lnTo>
                  <a:pt x="192680" y="214853"/>
                </a:lnTo>
                <a:lnTo>
                  <a:pt x="201047" y="229698"/>
                </a:lnTo>
                <a:lnTo>
                  <a:pt x="212896" y="245196"/>
                </a:lnTo>
                <a:lnTo>
                  <a:pt x="220615" y="253767"/>
                </a:lnTo>
                <a:lnTo>
                  <a:pt x="224451" y="256561"/>
                </a:lnTo>
                <a:lnTo>
                  <a:pt x="235918" y="261763"/>
                </a:lnTo>
                <a:lnTo>
                  <a:pt x="243547" y="267481"/>
                </a:lnTo>
                <a:lnTo>
                  <a:pt x="248629" y="269513"/>
                </a:lnTo>
                <a:lnTo>
                  <a:pt x="261050" y="271771"/>
                </a:lnTo>
                <a:lnTo>
                  <a:pt x="266647" y="271104"/>
                </a:lnTo>
                <a:lnTo>
                  <a:pt x="271649" y="269389"/>
                </a:lnTo>
                <a:lnTo>
                  <a:pt x="282735" y="263578"/>
                </a:lnTo>
                <a:lnTo>
                  <a:pt x="290723" y="250437"/>
                </a:lnTo>
                <a:lnTo>
                  <a:pt x="301133" y="236524"/>
                </a:lnTo>
                <a:lnTo>
                  <a:pt x="311901" y="221550"/>
                </a:lnTo>
                <a:lnTo>
                  <a:pt x="318328" y="212223"/>
                </a:lnTo>
                <a:lnTo>
                  <a:pt x="323883" y="200925"/>
                </a:lnTo>
                <a:lnTo>
                  <a:pt x="328857" y="188313"/>
                </a:lnTo>
                <a:lnTo>
                  <a:pt x="333442" y="174825"/>
                </a:lnTo>
                <a:lnTo>
                  <a:pt x="336500" y="163293"/>
                </a:lnTo>
                <a:lnTo>
                  <a:pt x="338537" y="153065"/>
                </a:lnTo>
                <a:lnTo>
                  <a:pt x="339896" y="143706"/>
                </a:lnTo>
                <a:lnTo>
                  <a:pt x="344793" y="129921"/>
                </a:lnTo>
                <a:lnTo>
                  <a:pt x="347876" y="124466"/>
                </a:lnTo>
                <a:lnTo>
                  <a:pt x="351303" y="111633"/>
                </a:lnTo>
                <a:lnTo>
                  <a:pt x="352825" y="96193"/>
                </a:lnTo>
                <a:lnTo>
                  <a:pt x="353231" y="86742"/>
                </a:lnTo>
                <a:lnTo>
                  <a:pt x="353683" y="66080"/>
                </a:lnTo>
                <a:lnTo>
                  <a:pt x="353996" y="22592"/>
                </a:lnTo>
                <a:lnTo>
                  <a:pt x="352741" y="18624"/>
                </a:lnTo>
                <a:lnTo>
                  <a:pt x="350635" y="15979"/>
                </a:lnTo>
                <a:lnTo>
                  <a:pt x="344198" y="11733"/>
                </a:lnTo>
                <a:lnTo>
                  <a:pt x="342400" y="12655"/>
                </a:lnTo>
                <a:lnTo>
                  <a:pt x="337015" y="17066"/>
                </a:lnTo>
                <a:lnTo>
                  <a:pt x="335071" y="20020"/>
                </a:lnTo>
                <a:lnTo>
                  <a:pt x="331066" y="32786"/>
                </a:lnTo>
                <a:lnTo>
                  <a:pt x="325627" y="49719"/>
                </a:lnTo>
                <a:lnTo>
                  <a:pt x="321130" y="60839"/>
                </a:lnTo>
                <a:lnTo>
                  <a:pt x="315591" y="73332"/>
                </a:lnTo>
                <a:lnTo>
                  <a:pt x="309359" y="86741"/>
                </a:lnTo>
                <a:lnTo>
                  <a:pt x="305204" y="98220"/>
                </a:lnTo>
                <a:lnTo>
                  <a:pt x="302433" y="108413"/>
                </a:lnTo>
                <a:lnTo>
                  <a:pt x="300586" y="117748"/>
                </a:lnTo>
                <a:lnTo>
                  <a:pt x="299356" y="126512"/>
                </a:lnTo>
                <a:lnTo>
                  <a:pt x="298535" y="134894"/>
                </a:lnTo>
                <a:lnTo>
                  <a:pt x="297988" y="143022"/>
                </a:lnTo>
                <a:lnTo>
                  <a:pt x="298893" y="148441"/>
                </a:lnTo>
                <a:lnTo>
                  <a:pt x="300767" y="152054"/>
                </a:lnTo>
                <a:lnTo>
                  <a:pt x="303286" y="154462"/>
                </a:lnTo>
                <a:lnTo>
                  <a:pt x="304965" y="157337"/>
                </a:lnTo>
                <a:lnTo>
                  <a:pt x="308598" y="168722"/>
                </a:lnTo>
                <a:lnTo>
                  <a:pt x="313949" y="180832"/>
                </a:lnTo>
                <a:lnTo>
                  <a:pt x="317154" y="185077"/>
                </a:lnTo>
                <a:lnTo>
                  <a:pt x="320560" y="187908"/>
                </a:lnTo>
                <a:lnTo>
                  <a:pt x="334809" y="195278"/>
                </a:lnTo>
                <a:lnTo>
                  <a:pt x="341221" y="198518"/>
                </a:lnTo>
                <a:lnTo>
                  <a:pt x="355118" y="202118"/>
                </a:lnTo>
                <a:lnTo>
                  <a:pt x="362380" y="203078"/>
                </a:lnTo>
                <a:lnTo>
                  <a:pt x="377222" y="200759"/>
                </a:lnTo>
                <a:lnTo>
                  <a:pt x="391015" y="196764"/>
                </a:lnTo>
                <a:lnTo>
                  <a:pt x="401379" y="194989"/>
                </a:lnTo>
                <a:lnTo>
                  <a:pt x="413604" y="194200"/>
                </a:lnTo>
                <a:lnTo>
                  <a:pt x="431381" y="193755"/>
                </a:lnTo>
                <a:lnTo>
                  <a:pt x="502634" y="19356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65"/>
          <p:cNvSpPr/>
          <p:nvPr/>
        </p:nvSpPr>
        <p:spPr>
          <a:xfrm>
            <a:off x="7063740" y="4823459"/>
            <a:ext cx="1737361" cy="891542"/>
          </a:xfrm>
          <a:custGeom>
            <a:avLst/>
            <a:gdLst/>
            <a:ahLst/>
            <a:cxnLst/>
            <a:rect l="0" t="0" r="0" b="0"/>
            <a:pathLst>
              <a:path w="1737361" h="891542">
                <a:moveTo>
                  <a:pt x="0" y="891541"/>
                </a:moveTo>
                <a:lnTo>
                  <a:pt x="6068" y="885473"/>
                </a:lnTo>
                <a:lnTo>
                  <a:pt x="9125" y="883686"/>
                </a:lnTo>
                <a:lnTo>
                  <a:pt x="19495" y="879900"/>
                </a:lnTo>
                <a:lnTo>
                  <a:pt x="38231" y="868759"/>
                </a:lnTo>
                <a:lnTo>
                  <a:pt x="90350" y="843727"/>
                </a:lnTo>
                <a:lnTo>
                  <a:pt x="133934" y="815256"/>
                </a:lnTo>
                <a:lnTo>
                  <a:pt x="178645" y="791701"/>
                </a:lnTo>
                <a:lnTo>
                  <a:pt x="227909" y="769531"/>
                </a:lnTo>
                <a:lnTo>
                  <a:pt x="273166" y="745450"/>
                </a:lnTo>
                <a:lnTo>
                  <a:pt x="309367" y="724588"/>
                </a:lnTo>
                <a:lnTo>
                  <a:pt x="351167" y="698563"/>
                </a:lnTo>
                <a:lnTo>
                  <a:pt x="434155" y="643969"/>
                </a:lnTo>
                <a:lnTo>
                  <a:pt x="474642" y="621054"/>
                </a:lnTo>
                <a:lnTo>
                  <a:pt x="525980" y="590555"/>
                </a:lnTo>
                <a:lnTo>
                  <a:pt x="568877" y="567692"/>
                </a:lnTo>
                <a:lnTo>
                  <a:pt x="612492" y="544831"/>
                </a:lnTo>
                <a:lnTo>
                  <a:pt x="652649" y="521970"/>
                </a:lnTo>
                <a:lnTo>
                  <a:pt x="702365" y="497841"/>
                </a:lnTo>
                <a:lnTo>
                  <a:pt x="749834" y="468395"/>
                </a:lnTo>
                <a:lnTo>
                  <a:pt x="796071" y="443019"/>
                </a:lnTo>
                <a:lnTo>
                  <a:pt x="848295" y="415604"/>
                </a:lnTo>
                <a:lnTo>
                  <a:pt x="1022017" y="321179"/>
                </a:lnTo>
                <a:lnTo>
                  <a:pt x="1068695" y="297940"/>
                </a:lnTo>
                <a:lnTo>
                  <a:pt x="1263147" y="207252"/>
                </a:lnTo>
                <a:lnTo>
                  <a:pt x="1308582" y="186939"/>
                </a:lnTo>
                <a:lnTo>
                  <a:pt x="1347401" y="169444"/>
                </a:lnTo>
                <a:lnTo>
                  <a:pt x="1391946" y="146585"/>
                </a:lnTo>
                <a:lnTo>
                  <a:pt x="1436753" y="129934"/>
                </a:lnTo>
                <a:lnTo>
                  <a:pt x="1482203" y="109478"/>
                </a:lnTo>
                <a:lnTo>
                  <a:pt x="1534193" y="86061"/>
                </a:lnTo>
                <a:lnTo>
                  <a:pt x="1612815" y="56826"/>
                </a:lnTo>
                <a:lnTo>
                  <a:pt x="1669836" y="32784"/>
                </a:lnTo>
                <a:lnTo>
                  <a:pt x="1717107" y="16025"/>
                </a:lnTo>
                <a:lnTo>
                  <a:pt x="1723858" y="14493"/>
                </a:lnTo>
                <a:lnTo>
                  <a:pt x="1728358" y="12202"/>
                </a:lnTo>
                <a:lnTo>
                  <a:pt x="1731359" y="9405"/>
                </a:lnTo>
                <a:lnTo>
                  <a:pt x="173736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66"/>
          <p:cNvSpPr/>
          <p:nvPr/>
        </p:nvSpPr>
        <p:spPr>
          <a:xfrm>
            <a:off x="7007060" y="5612129"/>
            <a:ext cx="113831" cy="137103"/>
          </a:xfrm>
          <a:custGeom>
            <a:avLst/>
            <a:gdLst/>
            <a:ahLst/>
            <a:cxnLst/>
            <a:rect l="0" t="0" r="0" b="0"/>
            <a:pathLst>
              <a:path w="113831" h="137103">
                <a:moveTo>
                  <a:pt x="10959" y="22860"/>
                </a:moveTo>
                <a:lnTo>
                  <a:pt x="4892" y="28928"/>
                </a:lnTo>
                <a:lnTo>
                  <a:pt x="3104" y="31985"/>
                </a:lnTo>
                <a:lnTo>
                  <a:pt x="1912" y="35294"/>
                </a:lnTo>
                <a:lnTo>
                  <a:pt x="1118" y="38769"/>
                </a:lnTo>
                <a:lnTo>
                  <a:pt x="589" y="42356"/>
                </a:lnTo>
                <a:lnTo>
                  <a:pt x="236" y="46018"/>
                </a:lnTo>
                <a:lnTo>
                  <a:pt x="0" y="49728"/>
                </a:lnTo>
                <a:lnTo>
                  <a:pt x="1113" y="53472"/>
                </a:lnTo>
                <a:lnTo>
                  <a:pt x="3126" y="57239"/>
                </a:lnTo>
                <a:lnTo>
                  <a:pt x="5737" y="61019"/>
                </a:lnTo>
                <a:lnTo>
                  <a:pt x="7477" y="68619"/>
                </a:lnTo>
                <a:lnTo>
                  <a:pt x="8638" y="78767"/>
                </a:lnTo>
                <a:lnTo>
                  <a:pt x="9412" y="90611"/>
                </a:lnTo>
                <a:lnTo>
                  <a:pt x="11198" y="98507"/>
                </a:lnTo>
                <a:lnTo>
                  <a:pt x="13658" y="103772"/>
                </a:lnTo>
                <a:lnTo>
                  <a:pt x="16568" y="107281"/>
                </a:lnTo>
                <a:lnTo>
                  <a:pt x="18509" y="110891"/>
                </a:lnTo>
                <a:lnTo>
                  <a:pt x="19803" y="114567"/>
                </a:lnTo>
                <a:lnTo>
                  <a:pt x="20665" y="118289"/>
                </a:lnTo>
                <a:lnTo>
                  <a:pt x="22510" y="122039"/>
                </a:lnTo>
                <a:lnTo>
                  <a:pt x="25009" y="125809"/>
                </a:lnTo>
                <a:lnTo>
                  <a:pt x="32080" y="134919"/>
                </a:lnTo>
                <a:lnTo>
                  <a:pt x="33930" y="135666"/>
                </a:lnTo>
                <a:lnTo>
                  <a:pt x="36433" y="136164"/>
                </a:lnTo>
                <a:lnTo>
                  <a:pt x="43508" y="136964"/>
                </a:lnTo>
                <a:lnTo>
                  <a:pt x="45359" y="137029"/>
                </a:lnTo>
                <a:lnTo>
                  <a:pt x="50801" y="137102"/>
                </a:lnTo>
                <a:lnTo>
                  <a:pt x="54030" y="135851"/>
                </a:lnTo>
                <a:lnTo>
                  <a:pt x="57454" y="133748"/>
                </a:lnTo>
                <a:lnTo>
                  <a:pt x="66005" y="127314"/>
                </a:lnTo>
                <a:lnTo>
                  <a:pt x="67976" y="125516"/>
                </a:lnTo>
                <a:lnTo>
                  <a:pt x="73554" y="120132"/>
                </a:lnTo>
                <a:lnTo>
                  <a:pt x="75549" y="116918"/>
                </a:lnTo>
                <a:lnTo>
                  <a:pt x="76879" y="113506"/>
                </a:lnTo>
                <a:lnTo>
                  <a:pt x="77766" y="109960"/>
                </a:lnTo>
                <a:lnTo>
                  <a:pt x="78357" y="106327"/>
                </a:lnTo>
                <a:lnTo>
                  <a:pt x="78751" y="102635"/>
                </a:lnTo>
                <a:lnTo>
                  <a:pt x="79014" y="98903"/>
                </a:lnTo>
                <a:lnTo>
                  <a:pt x="79189" y="95146"/>
                </a:lnTo>
                <a:lnTo>
                  <a:pt x="79494" y="82254"/>
                </a:lnTo>
                <a:lnTo>
                  <a:pt x="78238" y="80236"/>
                </a:lnTo>
                <a:lnTo>
                  <a:pt x="76132" y="77621"/>
                </a:lnTo>
                <a:lnTo>
                  <a:pt x="69694" y="70366"/>
                </a:lnTo>
                <a:lnTo>
                  <a:pt x="69166" y="68501"/>
                </a:lnTo>
                <a:lnTo>
                  <a:pt x="68814" y="65987"/>
                </a:lnTo>
                <a:lnTo>
                  <a:pt x="68579" y="63042"/>
                </a:lnTo>
                <a:lnTo>
                  <a:pt x="67153" y="61078"/>
                </a:lnTo>
                <a:lnTo>
                  <a:pt x="64932" y="59769"/>
                </a:lnTo>
                <a:lnTo>
                  <a:pt x="62181" y="58896"/>
                </a:lnTo>
                <a:lnTo>
                  <a:pt x="59077" y="57044"/>
                </a:lnTo>
                <a:lnTo>
                  <a:pt x="55738" y="54540"/>
                </a:lnTo>
                <a:lnTo>
                  <a:pt x="47321" y="47462"/>
                </a:lnTo>
                <a:lnTo>
                  <a:pt x="45361" y="46882"/>
                </a:lnTo>
                <a:lnTo>
                  <a:pt x="42784" y="46495"/>
                </a:lnTo>
                <a:lnTo>
                  <a:pt x="35590" y="45874"/>
                </a:lnTo>
                <a:lnTo>
                  <a:pt x="31220" y="45788"/>
                </a:lnTo>
                <a:lnTo>
                  <a:pt x="28277" y="45766"/>
                </a:lnTo>
                <a:lnTo>
                  <a:pt x="25044" y="47021"/>
                </a:lnTo>
                <a:lnTo>
                  <a:pt x="21619" y="49127"/>
                </a:lnTo>
                <a:lnTo>
                  <a:pt x="18067" y="51802"/>
                </a:lnTo>
                <a:lnTo>
                  <a:pt x="15697" y="54854"/>
                </a:lnTo>
                <a:lnTo>
                  <a:pt x="14119" y="58160"/>
                </a:lnTo>
                <a:lnTo>
                  <a:pt x="11583" y="66522"/>
                </a:lnTo>
                <a:lnTo>
                  <a:pt x="11375" y="69748"/>
                </a:lnTo>
                <a:lnTo>
                  <a:pt x="11144" y="80106"/>
                </a:lnTo>
                <a:lnTo>
                  <a:pt x="11014" y="94150"/>
                </a:lnTo>
                <a:lnTo>
                  <a:pt x="12266" y="97057"/>
                </a:lnTo>
                <a:lnTo>
                  <a:pt x="14371" y="98995"/>
                </a:lnTo>
                <a:lnTo>
                  <a:pt x="17043" y="100287"/>
                </a:lnTo>
                <a:lnTo>
                  <a:pt x="20096" y="102418"/>
                </a:lnTo>
                <a:lnTo>
                  <a:pt x="23400" y="105109"/>
                </a:lnTo>
                <a:lnTo>
                  <a:pt x="26873" y="108173"/>
                </a:lnTo>
                <a:lnTo>
                  <a:pt x="30459" y="108945"/>
                </a:lnTo>
                <a:lnTo>
                  <a:pt x="34119" y="108190"/>
                </a:lnTo>
                <a:lnTo>
                  <a:pt x="37830" y="106417"/>
                </a:lnTo>
                <a:lnTo>
                  <a:pt x="41573" y="105235"/>
                </a:lnTo>
                <a:lnTo>
                  <a:pt x="45338" y="104447"/>
                </a:lnTo>
                <a:lnTo>
                  <a:pt x="54439" y="103182"/>
                </a:lnTo>
                <a:lnTo>
                  <a:pt x="56456" y="101808"/>
                </a:lnTo>
                <a:lnTo>
                  <a:pt x="59070" y="99622"/>
                </a:lnTo>
                <a:lnTo>
                  <a:pt x="62083" y="96895"/>
                </a:lnTo>
                <a:lnTo>
                  <a:pt x="64092" y="93807"/>
                </a:lnTo>
                <a:lnTo>
                  <a:pt x="65431" y="90478"/>
                </a:lnTo>
                <a:lnTo>
                  <a:pt x="66324" y="86989"/>
                </a:lnTo>
                <a:lnTo>
                  <a:pt x="68189" y="83393"/>
                </a:lnTo>
                <a:lnTo>
                  <a:pt x="70703" y="79725"/>
                </a:lnTo>
                <a:lnTo>
                  <a:pt x="73648" y="76010"/>
                </a:lnTo>
                <a:lnTo>
                  <a:pt x="76882" y="72263"/>
                </a:lnTo>
                <a:lnTo>
                  <a:pt x="80308" y="68496"/>
                </a:lnTo>
                <a:lnTo>
                  <a:pt x="83862" y="64714"/>
                </a:lnTo>
                <a:lnTo>
                  <a:pt x="86231" y="60923"/>
                </a:lnTo>
                <a:lnTo>
                  <a:pt x="87810" y="57126"/>
                </a:lnTo>
                <a:lnTo>
                  <a:pt x="88863" y="53324"/>
                </a:lnTo>
                <a:lnTo>
                  <a:pt x="90836" y="48249"/>
                </a:lnTo>
                <a:lnTo>
                  <a:pt x="93420" y="42327"/>
                </a:lnTo>
                <a:lnTo>
                  <a:pt x="96413" y="35838"/>
                </a:lnTo>
                <a:lnTo>
                  <a:pt x="98409" y="30242"/>
                </a:lnTo>
                <a:lnTo>
                  <a:pt x="99739" y="25242"/>
                </a:lnTo>
                <a:lnTo>
                  <a:pt x="100626" y="20638"/>
                </a:lnTo>
                <a:lnTo>
                  <a:pt x="102488" y="16299"/>
                </a:lnTo>
                <a:lnTo>
                  <a:pt x="104998" y="12136"/>
                </a:lnTo>
                <a:lnTo>
                  <a:pt x="11383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67"/>
          <p:cNvSpPr/>
          <p:nvPr/>
        </p:nvSpPr>
        <p:spPr>
          <a:xfrm>
            <a:off x="8663996" y="4665600"/>
            <a:ext cx="148006" cy="157660"/>
          </a:xfrm>
          <a:custGeom>
            <a:avLst/>
            <a:gdLst/>
            <a:ahLst/>
            <a:cxnLst/>
            <a:rect l="0" t="0" r="0" b="0"/>
            <a:pathLst>
              <a:path w="148006" h="157660">
                <a:moveTo>
                  <a:pt x="57094" y="66419"/>
                </a:moveTo>
                <a:lnTo>
                  <a:pt x="51026" y="66419"/>
                </a:lnTo>
                <a:lnTo>
                  <a:pt x="47969" y="67689"/>
                </a:lnTo>
                <a:lnTo>
                  <a:pt x="44660" y="69806"/>
                </a:lnTo>
                <a:lnTo>
                  <a:pt x="41185" y="72487"/>
                </a:lnTo>
                <a:lnTo>
                  <a:pt x="37597" y="78084"/>
                </a:lnTo>
                <a:lnTo>
                  <a:pt x="33936" y="85626"/>
                </a:lnTo>
                <a:lnTo>
                  <a:pt x="30226" y="94464"/>
                </a:lnTo>
                <a:lnTo>
                  <a:pt x="26482" y="101626"/>
                </a:lnTo>
                <a:lnTo>
                  <a:pt x="22715" y="107670"/>
                </a:lnTo>
                <a:lnTo>
                  <a:pt x="18935" y="112970"/>
                </a:lnTo>
                <a:lnTo>
                  <a:pt x="16415" y="117773"/>
                </a:lnTo>
                <a:lnTo>
                  <a:pt x="14734" y="122245"/>
                </a:lnTo>
                <a:lnTo>
                  <a:pt x="13613" y="126497"/>
                </a:lnTo>
                <a:lnTo>
                  <a:pt x="12867" y="130601"/>
                </a:lnTo>
                <a:lnTo>
                  <a:pt x="12369" y="134607"/>
                </a:lnTo>
                <a:lnTo>
                  <a:pt x="12037" y="138548"/>
                </a:lnTo>
                <a:lnTo>
                  <a:pt x="13086" y="142445"/>
                </a:lnTo>
                <a:lnTo>
                  <a:pt x="15055" y="146313"/>
                </a:lnTo>
                <a:lnTo>
                  <a:pt x="21273" y="155578"/>
                </a:lnTo>
                <a:lnTo>
                  <a:pt x="23053" y="156339"/>
                </a:lnTo>
                <a:lnTo>
                  <a:pt x="25510" y="156846"/>
                </a:lnTo>
                <a:lnTo>
                  <a:pt x="28418" y="157184"/>
                </a:lnTo>
                <a:lnTo>
                  <a:pt x="31626" y="157409"/>
                </a:lnTo>
                <a:lnTo>
                  <a:pt x="35035" y="157559"/>
                </a:lnTo>
                <a:lnTo>
                  <a:pt x="38579" y="157659"/>
                </a:lnTo>
                <a:lnTo>
                  <a:pt x="42210" y="156456"/>
                </a:lnTo>
                <a:lnTo>
                  <a:pt x="45901" y="154384"/>
                </a:lnTo>
                <a:lnTo>
                  <a:pt x="49631" y="151733"/>
                </a:lnTo>
                <a:lnTo>
                  <a:pt x="53389" y="148695"/>
                </a:lnTo>
                <a:lnTo>
                  <a:pt x="57164" y="145400"/>
                </a:lnTo>
                <a:lnTo>
                  <a:pt x="60951" y="141933"/>
                </a:lnTo>
                <a:lnTo>
                  <a:pt x="67285" y="137082"/>
                </a:lnTo>
                <a:lnTo>
                  <a:pt x="75317" y="131308"/>
                </a:lnTo>
                <a:lnTo>
                  <a:pt x="84483" y="124918"/>
                </a:lnTo>
                <a:lnTo>
                  <a:pt x="90593" y="119388"/>
                </a:lnTo>
                <a:lnTo>
                  <a:pt x="94667" y="114432"/>
                </a:lnTo>
                <a:lnTo>
                  <a:pt x="97383" y="109858"/>
                </a:lnTo>
                <a:lnTo>
                  <a:pt x="107173" y="94616"/>
                </a:lnTo>
                <a:lnTo>
                  <a:pt x="122019" y="71989"/>
                </a:lnTo>
                <a:lnTo>
                  <a:pt x="123237" y="68862"/>
                </a:lnTo>
                <a:lnTo>
                  <a:pt x="124049" y="65508"/>
                </a:lnTo>
                <a:lnTo>
                  <a:pt x="124590" y="62002"/>
                </a:lnTo>
                <a:lnTo>
                  <a:pt x="124952" y="58394"/>
                </a:lnTo>
                <a:lnTo>
                  <a:pt x="125192" y="54720"/>
                </a:lnTo>
                <a:lnTo>
                  <a:pt x="125352" y="50999"/>
                </a:lnTo>
                <a:lnTo>
                  <a:pt x="124190" y="48520"/>
                </a:lnTo>
                <a:lnTo>
                  <a:pt x="122144" y="46866"/>
                </a:lnTo>
                <a:lnTo>
                  <a:pt x="119511" y="45764"/>
                </a:lnTo>
                <a:lnTo>
                  <a:pt x="116485" y="46299"/>
                </a:lnTo>
                <a:lnTo>
                  <a:pt x="113198" y="47926"/>
                </a:lnTo>
                <a:lnTo>
                  <a:pt x="109737" y="50280"/>
                </a:lnTo>
                <a:lnTo>
                  <a:pt x="106159" y="53120"/>
                </a:lnTo>
                <a:lnTo>
                  <a:pt x="102503" y="56283"/>
                </a:lnTo>
                <a:lnTo>
                  <a:pt x="98797" y="59662"/>
                </a:lnTo>
                <a:lnTo>
                  <a:pt x="96326" y="63185"/>
                </a:lnTo>
                <a:lnTo>
                  <a:pt x="94678" y="66803"/>
                </a:lnTo>
                <a:lnTo>
                  <a:pt x="93581" y="70485"/>
                </a:lnTo>
                <a:lnTo>
                  <a:pt x="90309" y="74210"/>
                </a:lnTo>
                <a:lnTo>
                  <a:pt x="85586" y="77963"/>
                </a:lnTo>
                <a:lnTo>
                  <a:pt x="79899" y="81735"/>
                </a:lnTo>
                <a:lnTo>
                  <a:pt x="74837" y="85520"/>
                </a:lnTo>
                <a:lnTo>
                  <a:pt x="70193" y="89313"/>
                </a:lnTo>
                <a:lnTo>
                  <a:pt x="65826" y="93112"/>
                </a:lnTo>
                <a:lnTo>
                  <a:pt x="61645" y="96914"/>
                </a:lnTo>
                <a:lnTo>
                  <a:pt x="53613" y="104526"/>
                </a:lnTo>
                <a:lnTo>
                  <a:pt x="49693" y="109604"/>
                </a:lnTo>
                <a:lnTo>
                  <a:pt x="45810" y="115529"/>
                </a:lnTo>
                <a:lnTo>
                  <a:pt x="36520" y="131153"/>
                </a:lnTo>
                <a:lnTo>
                  <a:pt x="37028" y="132436"/>
                </a:lnTo>
                <a:lnTo>
                  <a:pt x="38637" y="133290"/>
                </a:lnTo>
                <a:lnTo>
                  <a:pt x="44276" y="134662"/>
                </a:lnTo>
                <a:lnTo>
                  <a:pt x="48434" y="134850"/>
                </a:lnTo>
                <a:lnTo>
                  <a:pt x="51320" y="134899"/>
                </a:lnTo>
                <a:lnTo>
                  <a:pt x="54515" y="133663"/>
                </a:lnTo>
                <a:lnTo>
                  <a:pt x="57915" y="131568"/>
                </a:lnTo>
                <a:lnTo>
                  <a:pt x="61451" y="128902"/>
                </a:lnTo>
                <a:lnTo>
                  <a:pt x="65078" y="125854"/>
                </a:lnTo>
                <a:lnTo>
                  <a:pt x="68767" y="122553"/>
                </a:lnTo>
                <a:lnTo>
                  <a:pt x="72496" y="119081"/>
                </a:lnTo>
                <a:lnTo>
                  <a:pt x="76251" y="114228"/>
                </a:lnTo>
                <a:lnTo>
                  <a:pt x="80026" y="108452"/>
                </a:lnTo>
                <a:lnTo>
                  <a:pt x="83811" y="102061"/>
                </a:lnTo>
                <a:lnTo>
                  <a:pt x="87606" y="97800"/>
                </a:lnTo>
                <a:lnTo>
                  <a:pt x="91405" y="94960"/>
                </a:lnTo>
                <a:lnTo>
                  <a:pt x="95208" y="93066"/>
                </a:lnTo>
                <a:lnTo>
                  <a:pt x="97743" y="90534"/>
                </a:lnTo>
                <a:lnTo>
                  <a:pt x="99434" y="87576"/>
                </a:lnTo>
                <a:lnTo>
                  <a:pt x="100560" y="84334"/>
                </a:lnTo>
                <a:lnTo>
                  <a:pt x="101311" y="80902"/>
                </a:lnTo>
                <a:lnTo>
                  <a:pt x="101813" y="77344"/>
                </a:lnTo>
                <a:lnTo>
                  <a:pt x="102616" y="68578"/>
                </a:lnTo>
                <a:lnTo>
                  <a:pt x="102726" y="63992"/>
                </a:lnTo>
                <a:lnTo>
                  <a:pt x="102754" y="60991"/>
                </a:lnTo>
                <a:lnTo>
                  <a:pt x="101505" y="58991"/>
                </a:lnTo>
                <a:lnTo>
                  <a:pt x="99400" y="57657"/>
                </a:lnTo>
                <a:lnTo>
                  <a:pt x="96728" y="56767"/>
                </a:lnTo>
                <a:lnTo>
                  <a:pt x="93677" y="56175"/>
                </a:lnTo>
                <a:lnTo>
                  <a:pt x="90372" y="55780"/>
                </a:lnTo>
                <a:lnTo>
                  <a:pt x="86900" y="55516"/>
                </a:lnTo>
                <a:lnTo>
                  <a:pt x="83314" y="55341"/>
                </a:lnTo>
                <a:lnTo>
                  <a:pt x="75944" y="55145"/>
                </a:lnTo>
                <a:lnTo>
                  <a:pt x="72200" y="56363"/>
                </a:lnTo>
                <a:lnTo>
                  <a:pt x="68435" y="58445"/>
                </a:lnTo>
                <a:lnTo>
                  <a:pt x="64654" y="61103"/>
                </a:lnTo>
                <a:lnTo>
                  <a:pt x="41130" y="76980"/>
                </a:lnTo>
                <a:lnTo>
                  <a:pt x="35021" y="82350"/>
                </a:lnTo>
                <a:lnTo>
                  <a:pt x="30949" y="87200"/>
                </a:lnTo>
                <a:lnTo>
                  <a:pt x="28233" y="91703"/>
                </a:lnTo>
                <a:lnTo>
                  <a:pt x="25154" y="95975"/>
                </a:lnTo>
                <a:lnTo>
                  <a:pt x="21830" y="100093"/>
                </a:lnTo>
                <a:lnTo>
                  <a:pt x="18345" y="104109"/>
                </a:lnTo>
                <a:lnTo>
                  <a:pt x="14751" y="108055"/>
                </a:lnTo>
                <a:lnTo>
                  <a:pt x="7371" y="115828"/>
                </a:lnTo>
                <a:lnTo>
                  <a:pt x="4895" y="119678"/>
                </a:lnTo>
                <a:lnTo>
                  <a:pt x="3244" y="123515"/>
                </a:lnTo>
                <a:lnTo>
                  <a:pt x="596" y="132731"/>
                </a:lnTo>
                <a:lnTo>
                  <a:pt x="234" y="137378"/>
                </a:lnTo>
                <a:lnTo>
                  <a:pt x="0" y="144641"/>
                </a:lnTo>
                <a:lnTo>
                  <a:pt x="1251" y="145238"/>
                </a:lnTo>
                <a:lnTo>
                  <a:pt x="3356" y="145635"/>
                </a:lnTo>
                <a:lnTo>
                  <a:pt x="6028" y="145900"/>
                </a:lnTo>
                <a:lnTo>
                  <a:pt x="9080" y="146076"/>
                </a:lnTo>
                <a:lnTo>
                  <a:pt x="20745" y="146383"/>
                </a:lnTo>
                <a:lnTo>
                  <a:pt x="25275" y="143022"/>
                </a:lnTo>
                <a:lnTo>
                  <a:pt x="28261" y="140348"/>
                </a:lnTo>
                <a:lnTo>
                  <a:pt x="34062" y="136025"/>
                </a:lnTo>
                <a:lnTo>
                  <a:pt x="50668" y="124448"/>
                </a:lnTo>
                <a:lnTo>
                  <a:pt x="57890" y="119076"/>
                </a:lnTo>
                <a:lnTo>
                  <a:pt x="63974" y="114224"/>
                </a:lnTo>
                <a:lnTo>
                  <a:pt x="69301" y="109719"/>
                </a:lnTo>
                <a:lnTo>
                  <a:pt x="74122" y="105445"/>
                </a:lnTo>
                <a:lnTo>
                  <a:pt x="82865" y="97311"/>
                </a:lnTo>
                <a:lnTo>
                  <a:pt x="86974" y="92094"/>
                </a:lnTo>
                <a:lnTo>
                  <a:pt x="90985" y="86076"/>
                </a:lnTo>
                <a:lnTo>
                  <a:pt x="94927" y="79524"/>
                </a:lnTo>
                <a:lnTo>
                  <a:pt x="98826" y="73886"/>
                </a:lnTo>
                <a:lnTo>
                  <a:pt x="102696" y="68857"/>
                </a:lnTo>
                <a:lnTo>
                  <a:pt x="106544" y="64234"/>
                </a:lnTo>
                <a:lnTo>
                  <a:pt x="109111" y="59882"/>
                </a:lnTo>
                <a:lnTo>
                  <a:pt x="110821" y="55712"/>
                </a:lnTo>
                <a:lnTo>
                  <a:pt x="111962" y="51661"/>
                </a:lnTo>
                <a:lnTo>
                  <a:pt x="112723" y="46420"/>
                </a:lnTo>
                <a:lnTo>
                  <a:pt x="113230" y="40387"/>
                </a:lnTo>
                <a:lnTo>
                  <a:pt x="114043" y="24588"/>
                </a:lnTo>
                <a:lnTo>
                  <a:pt x="114155" y="19041"/>
                </a:lnTo>
                <a:lnTo>
                  <a:pt x="114226" y="5132"/>
                </a:lnTo>
                <a:lnTo>
                  <a:pt x="112962" y="2701"/>
                </a:lnTo>
                <a:lnTo>
                  <a:pt x="110849" y="1081"/>
                </a:lnTo>
                <a:lnTo>
                  <a:pt x="108170" y="0"/>
                </a:lnTo>
                <a:lnTo>
                  <a:pt x="106384" y="550"/>
                </a:lnTo>
                <a:lnTo>
                  <a:pt x="105195" y="2186"/>
                </a:lnTo>
                <a:lnTo>
                  <a:pt x="104401" y="4547"/>
                </a:lnTo>
                <a:lnTo>
                  <a:pt x="102602" y="7391"/>
                </a:lnTo>
                <a:lnTo>
                  <a:pt x="100132" y="10557"/>
                </a:lnTo>
                <a:lnTo>
                  <a:pt x="97216" y="13938"/>
                </a:lnTo>
                <a:lnTo>
                  <a:pt x="95272" y="17462"/>
                </a:lnTo>
                <a:lnTo>
                  <a:pt x="93976" y="21081"/>
                </a:lnTo>
                <a:lnTo>
                  <a:pt x="93112" y="24764"/>
                </a:lnTo>
                <a:lnTo>
                  <a:pt x="91265" y="29759"/>
                </a:lnTo>
                <a:lnTo>
                  <a:pt x="88765" y="35629"/>
                </a:lnTo>
                <a:lnTo>
                  <a:pt x="85828" y="42083"/>
                </a:lnTo>
                <a:lnTo>
                  <a:pt x="82600" y="47655"/>
                </a:lnTo>
                <a:lnTo>
                  <a:pt x="79178" y="52640"/>
                </a:lnTo>
                <a:lnTo>
                  <a:pt x="75626" y="57233"/>
                </a:lnTo>
                <a:lnTo>
                  <a:pt x="73259" y="62835"/>
                </a:lnTo>
                <a:lnTo>
                  <a:pt x="71680" y="69110"/>
                </a:lnTo>
                <a:lnTo>
                  <a:pt x="70628" y="75833"/>
                </a:lnTo>
                <a:lnTo>
                  <a:pt x="69926" y="84125"/>
                </a:lnTo>
                <a:lnTo>
                  <a:pt x="69459" y="93463"/>
                </a:lnTo>
                <a:lnTo>
                  <a:pt x="68801" y="118036"/>
                </a:lnTo>
                <a:lnTo>
                  <a:pt x="68578" y="131649"/>
                </a:lnTo>
                <a:lnTo>
                  <a:pt x="71101" y="134036"/>
                </a:lnTo>
                <a:lnTo>
                  <a:pt x="75321" y="136897"/>
                </a:lnTo>
                <a:lnTo>
                  <a:pt x="88210" y="144547"/>
                </a:lnTo>
                <a:lnTo>
                  <a:pt x="90538" y="145174"/>
                </a:lnTo>
                <a:lnTo>
                  <a:pt x="93360" y="145593"/>
                </a:lnTo>
                <a:lnTo>
                  <a:pt x="100946" y="146264"/>
                </a:lnTo>
                <a:lnTo>
                  <a:pt x="105371" y="142969"/>
                </a:lnTo>
                <a:lnTo>
                  <a:pt x="108329" y="140312"/>
                </a:lnTo>
                <a:lnTo>
                  <a:pt x="111570" y="138542"/>
                </a:lnTo>
                <a:lnTo>
                  <a:pt x="115001" y="137361"/>
                </a:lnTo>
                <a:lnTo>
                  <a:pt x="118559" y="136573"/>
                </a:lnTo>
                <a:lnTo>
                  <a:pt x="122201" y="134779"/>
                </a:lnTo>
                <a:lnTo>
                  <a:pt x="125898" y="132312"/>
                </a:lnTo>
                <a:lnTo>
                  <a:pt x="129633" y="129398"/>
                </a:lnTo>
                <a:lnTo>
                  <a:pt x="132123" y="126185"/>
                </a:lnTo>
                <a:lnTo>
                  <a:pt x="133784" y="122774"/>
                </a:lnTo>
                <a:lnTo>
                  <a:pt x="134890" y="119229"/>
                </a:lnTo>
                <a:lnTo>
                  <a:pt x="136897" y="115595"/>
                </a:lnTo>
                <a:lnTo>
                  <a:pt x="139506" y="111904"/>
                </a:lnTo>
                <a:lnTo>
                  <a:pt x="142516" y="108172"/>
                </a:lnTo>
                <a:lnTo>
                  <a:pt x="144522" y="104415"/>
                </a:lnTo>
                <a:lnTo>
                  <a:pt x="145859" y="100640"/>
                </a:lnTo>
                <a:lnTo>
                  <a:pt x="146750" y="96853"/>
                </a:lnTo>
                <a:lnTo>
                  <a:pt x="147345" y="93058"/>
                </a:lnTo>
                <a:lnTo>
                  <a:pt x="147741" y="89259"/>
                </a:lnTo>
                <a:lnTo>
                  <a:pt x="148005" y="85456"/>
                </a:lnTo>
                <a:lnTo>
                  <a:pt x="146911" y="81650"/>
                </a:lnTo>
                <a:lnTo>
                  <a:pt x="144912" y="77843"/>
                </a:lnTo>
                <a:lnTo>
                  <a:pt x="137104" y="6641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68"/>
          <p:cNvSpPr/>
          <p:nvPr/>
        </p:nvSpPr>
        <p:spPr>
          <a:xfrm>
            <a:off x="7863992" y="5121432"/>
            <a:ext cx="68428" cy="101233"/>
          </a:xfrm>
          <a:custGeom>
            <a:avLst/>
            <a:gdLst/>
            <a:ahLst/>
            <a:cxnLst/>
            <a:rect l="0" t="0" r="0" b="0"/>
            <a:pathLst>
              <a:path w="68428" h="101233">
                <a:moveTo>
                  <a:pt x="22708" y="33497"/>
                </a:moveTo>
                <a:lnTo>
                  <a:pt x="22708" y="27430"/>
                </a:lnTo>
                <a:lnTo>
                  <a:pt x="21438" y="25642"/>
                </a:lnTo>
                <a:lnTo>
                  <a:pt x="19321" y="24450"/>
                </a:lnTo>
                <a:lnTo>
                  <a:pt x="16640" y="23656"/>
                </a:lnTo>
                <a:lnTo>
                  <a:pt x="14852" y="24396"/>
                </a:lnTo>
                <a:lnTo>
                  <a:pt x="13661" y="26160"/>
                </a:lnTo>
                <a:lnTo>
                  <a:pt x="12866" y="28606"/>
                </a:lnTo>
                <a:lnTo>
                  <a:pt x="11066" y="30236"/>
                </a:lnTo>
                <a:lnTo>
                  <a:pt x="8597" y="31324"/>
                </a:lnTo>
                <a:lnTo>
                  <a:pt x="5681" y="32048"/>
                </a:lnTo>
                <a:lnTo>
                  <a:pt x="3736" y="33801"/>
                </a:lnTo>
                <a:lnTo>
                  <a:pt x="2440" y="36240"/>
                </a:lnTo>
                <a:lnTo>
                  <a:pt x="1576" y="39135"/>
                </a:lnTo>
                <a:lnTo>
                  <a:pt x="1000" y="43606"/>
                </a:lnTo>
                <a:lnTo>
                  <a:pt x="616" y="49127"/>
                </a:lnTo>
                <a:lnTo>
                  <a:pt x="359" y="55347"/>
                </a:lnTo>
                <a:lnTo>
                  <a:pt x="75" y="69032"/>
                </a:lnTo>
                <a:lnTo>
                  <a:pt x="0" y="76237"/>
                </a:lnTo>
                <a:lnTo>
                  <a:pt x="1219" y="82310"/>
                </a:lnTo>
                <a:lnTo>
                  <a:pt x="3302" y="87629"/>
                </a:lnTo>
                <a:lnTo>
                  <a:pt x="5960" y="92445"/>
                </a:lnTo>
                <a:lnTo>
                  <a:pt x="9002" y="95656"/>
                </a:lnTo>
                <a:lnTo>
                  <a:pt x="12301" y="97796"/>
                </a:lnTo>
                <a:lnTo>
                  <a:pt x="20652" y="101232"/>
                </a:lnTo>
                <a:lnTo>
                  <a:pt x="22607" y="100244"/>
                </a:lnTo>
                <a:lnTo>
                  <a:pt x="25180" y="98315"/>
                </a:lnTo>
                <a:lnTo>
                  <a:pt x="28166" y="95759"/>
                </a:lnTo>
                <a:lnTo>
                  <a:pt x="30157" y="92785"/>
                </a:lnTo>
                <a:lnTo>
                  <a:pt x="31484" y="89532"/>
                </a:lnTo>
                <a:lnTo>
                  <a:pt x="32368" y="86094"/>
                </a:lnTo>
                <a:lnTo>
                  <a:pt x="32958" y="82532"/>
                </a:lnTo>
                <a:lnTo>
                  <a:pt x="33351" y="78887"/>
                </a:lnTo>
                <a:lnTo>
                  <a:pt x="33614" y="75187"/>
                </a:lnTo>
                <a:lnTo>
                  <a:pt x="36328" y="67641"/>
                </a:lnTo>
                <a:lnTo>
                  <a:pt x="40678" y="57530"/>
                </a:lnTo>
                <a:lnTo>
                  <a:pt x="46118" y="45709"/>
                </a:lnTo>
                <a:lnTo>
                  <a:pt x="48474" y="36558"/>
                </a:lnTo>
                <a:lnTo>
                  <a:pt x="48775" y="29188"/>
                </a:lnTo>
                <a:lnTo>
                  <a:pt x="47706" y="23005"/>
                </a:lnTo>
                <a:lnTo>
                  <a:pt x="45723" y="17612"/>
                </a:lnTo>
                <a:lnTo>
                  <a:pt x="43131" y="12748"/>
                </a:lnTo>
                <a:lnTo>
                  <a:pt x="34664" y="0"/>
                </a:lnTo>
                <a:lnTo>
                  <a:pt x="33218" y="1006"/>
                </a:lnTo>
                <a:lnTo>
                  <a:pt x="30985" y="2946"/>
                </a:lnTo>
                <a:lnTo>
                  <a:pt x="28226" y="5510"/>
                </a:lnTo>
                <a:lnTo>
                  <a:pt x="26386" y="8489"/>
                </a:lnTo>
                <a:lnTo>
                  <a:pt x="25160" y="11745"/>
                </a:lnTo>
                <a:lnTo>
                  <a:pt x="24342" y="15186"/>
                </a:lnTo>
                <a:lnTo>
                  <a:pt x="23798" y="18750"/>
                </a:lnTo>
                <a:lnTo>
                  <a:pt x="23435" y="22396"/>
                </a:lnTo>
                <a:lnTo>
                  <a:pt x="22851" y="31305"/>
                </a:lnTo>
                <a:lnTo>
                  <a:pt x="22720" y="62829"/>
                </a:lnTo>
                <a:lnTo>
                  <a:pt x="23986" y="65751"/>
                </a:lnTo>
                <a:lnTo>
                  <a:pt x="26100" y="68970"/>
                </a:lnTo>
                <a:lnTo>
                  <a:pt x="32550" y="77193"/>
                </a:lnTo>
                <a:lnTo>
                  <a:pt x="34349" y="77868"/>
                </a:lnTo>
                <a:lnTo>
                  <a:pt x="36818" y="78318"/>
                </a:lnTo>
                <a:lnTo>
                  <a:pt x="39735" y="78618"/>
                </a:lnTo>
                <a:lnTo>
                  <a:pt x="42949" y="78818"/>
                </a:lnTo>
                <a:lnTo>
                  <a:pt x="49907" y="79040"/>
                </a:lnTo>
                <a:lnTo>
                  <a:pt x="52270" y="77829"/>
                </a:lnTo>
                <a:lnTo>
                  <a:pt x="53846" y="75752"/>
                </a:lnTo>
                <a:lnTo>
                  <a:pt x="54897" y="73097"/>
                </a:lnTo>
                <a:lnTo>
                  <a:pt x="56867" y="71327"/>
                </a:lnTo>
                <a:lnTo>
                  <a:pt x="59450" y="70148"/>
                </a:lnTo>
                <a:lnTo>
                  <a:pt x="62443" y="69360"/>
                </a:lnTo>
                <a:lnTo>
                  <a:pt x="64438" y="67566"/>
                </a:lnTo>
                <a:lnTo>
                  <a:pt x="65768" y="65100"/>
                </a:lnTo>
                <a:lnTo>
                  <a:pt x="68427" y="5635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69"/>
          <p:cNvSpPr/>
          <p:nvPr/>
        </p:nvSpPr>
        <p:spPr>
          <a:xfrm>
            <a:off x="7338059" y="5360669"/>
            <a:ext cx="240032" cy="331471"/>
          </a:xfrm>
          <a:custGeom>
            <a:avLst/>
            <a:gdLst/>
            <a:ahLst/>
            <a:cxnLst/>
            <a:rect l="0" t="0" r="0" b="0"/>
            <a:pathLst>
              <a:path w="240032" h="331471">
                <a:moveTo>
                  <a:pt x="0" y="0"/>
                </a:moveTo>
                <a:lnTo>
                  <a:pt x="12137" y="12136"/>
                </a:lnTo>
                <a:lnTo>
                  <a:pt x="16981" y="15711"/>
                </a:lnTo>
                <a:lnTo>
                  <a:pt x="21480" y="18094"/>
                </a:lnTo>
                <a:lnTo>
                  <a:pt x="25751" y="19683"/>
                </a:lnTo>
                <a:lnTo>
                  <a:pt x="28597" y="22012"/>
                </a:lnTo>
                <a:lnTo>
                  <a:pt x="30495" y="24835"/>
                </a:lnTo>
                <a:lnTo>
                  <a:pt x="31760" y="27986"/>
                </a:lnTo>
                <a:lnTo>
                  <a:pt x="36553" y="34875"/>
                </a:lnTo>
                <a:lnTo>
                  <a:pt x="39609" y="38490"/>
                </a:lnTo>
                <a:lnTo>
                  <a:pt x="44186" y="44710"/>
                </a:lnTo>
                <a:lnTo>
                  <a:pt x="56045" y="61782"/>
                </a:lnTo>
                <a:lnTo>
                  <a:pt x="61493" y="69128"/>
                </a:lnTo>
                <a:lnTo>
                  <a:pt x="66396" y="75296"/>
                </a:lnTo>
                <a:lnTo>
                  <a:pt x="70934" y="80677"/>
                </a:lnTo>
                <a:lnTo>
                  <a:pt x="75230" y="85535"/>
                </a:lnTo>
                <a:lnTo>
                  <a:pt x="83389" y="94319"/>
                </a:lnTo>
                <a:lnTo>
                  <a:pt x="87342" y="99709"/>
                </a:lnTo>
                <a:lnTo>
                  <a:pt x="91248" y="105843"/>
                </a:lnTo>
                <a:lnTo>
                  <a:pt x="95122" y="112472"/>
                </a:lnTo>
                <a:lnTo>
                  <a:pt x="98976" y="119432"/>
                </a:lnTo>
                <a:lnTo>
                  <a:pt x="106643" y="133938"/>
                </a:lnTo>
                <a:lnTo>
                  <a:pt x="118099" y="156384"/>
                </a:lnTo>
                <a:lnTo>
                  <a:pt x="125723" y="167756"/>
                </a:lnTo>
                <a:lnTo>
                  <a:pt x="135886" y="181688"/>
                </a:lnTo>
                <a:lnTo>
                  <a:pt x="147741" y="197325"/>
                </a:lnTo>
                <a:lnTo>
                  <a:pt x="156914" y="210290"/>
                </a:lnTo>
                <a:lnTo>
                  <a:pt x="164300" y="221474"/>
                </a:lnTo>
                <a:lnTo>
                  <a:pt x="170493" y="231469"/>
                </a:lnTo>
                <a:lnTo>
                  <a:pt x="175892" y="239403"/>
                </a:lnTo>
                <a:lnTo>
                  <a:pt x="180761" y="245962"/>
                </a:lnTo>
                <a:lnTo>
                  <a:pt x="185278" y="251605"/>
                </a:lnTo>
                <a:lnTo>
                  <a:pt x="188288" y="257907"/>
                </a:lnTo>
                <a:lnTo>
                  <a:pt x="190296" y="264648"/>
                </a:lnTo>
                <a:lnTo>
                  <a:pt x="191634" y="271682"/>
                </a:lnTo>
                <a:lnTo>
                  <a:pt x="193796" y="277641"/>
                </a:lnTo>
                <a:lnTo>
                  <a:pt x="199585" y="287650"/>
                </a:lnTo>
                <a:lnTo>
                  <a:pt x="204177" y="293366"/>
                </a:lnTo>
                <a:lnTo>
                  <a:pt x="209778" y="299718"/>
                </a:lnTo>
                <a:lnTo>
                  <a:pt x="223023" y="314019"/>
                </a:lnTo>
                <a:lnTo>
                  <a:pt x="240031" y="3314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70"/>
          <p:cNvSpPr/>
          <p:nvPr/>
        </p:nvSpPr>
        <p:spPr>
          <a:xfrm>
            <a:off x="8172450" y="4823459"/>
            <a:ext cx="205741" cy="377192"/>
          </a:xfrm>
          <a:custGeom>
            <a:avLst/>
            <a:gdLst/>
            <a:ahLst/>
            <a:cxnLst/>
            <a:rect l="0" t="0" r="0" b="0"/>
            <a:pathLst>
              <a:path w="205741" h="377192">
                <a:moveTo>
                  <a:pt x="0" y="0"/>
                </a:moveTo>
                <a:lnTo>
                  <a:pt x="0" y="9842"/>
                </a:lnTo>
                <a:lnTo>
                  <a:pt x="6067" y="17028"/>
                </a:lnTo>
                <a:lnTo>
                  <a:pt x="7855" y="21512"/>
                </a:lnTo>
                <a:lnTo>
                  <a:pt x="9841" y="33268"/>
                </a:lnTo>
                <a:lnTo>
                  <a:pt x="11640" y="38689"/>
                </a:lnTo>
                <a:lnTo>
                  <a:pt x="17026" y="48099"/>
                </a:lnTo>
                <a:lnTo>
                  <a:pt x="20241" y="53656"/>
                </a:lnTo>
                <a:lnTo>
                  <a:pt x="27199" y="66604"/>
                </a:lnTo>
                <a:lnTo>
                  <a:pt x="60556" y="132575"/>
                </a:lnTo>
                <a:lnTo>
                  <a:pt x="82235" y="175907"/>
                </a:lnTo>
                <a:lnTo>
                  <a:pt x="87843" y="184582"/>
                </a:lnTo>
                <a:lnTo>
                  <a:pt x="94122" y="192904"/>
                </a:lnTo>
                <a:lnTo>
                  <a:pt x="100848" y="200994"/>
                </a:lnTo>
                <a:lnTo>
                  <a:pt x="107871" y="211465"/>
                </a:lnTo>
                <a:lnTo>
                  <a:pt x="115095" y="223527"/>
                </a:lnTo>
                <a:lnTo>
                  <a:pt x="128623" y="247936"/>
                </a:lnTo>
                <a:lnTo>
                  <a:pt x="138869" y="267251"/>
                </a:lnTo>
                <a:lnTo>
                  <a:pt x="163913" y="316676"/>
                </a:lnTo>
                <a:lnTo>
                  <a:pt x="171505" y="330497"/>
                </a:lnTo>
                <a:lnTo>
                  <a:pt x="177836" y="340981"/>
                </a:lnTo>
                <a:lnTo>
                  <a:pt x="183327" y="349241"/>
                </a:lnTo>
                <a:lnTo>
                  <a:pt x="188258" y="356018"/>
                </a:lnTo>
                <a:lnTo>
                  <a:pt x="192815" y="361805"/>
                </a:lnTo>
                <a:lnTo>
                  <a:pt x="205740" y="37719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71"/>
          <p:cNvSpPr/>
          <p:nvPr/>
        </p:nvSpPr>
        <p:spPr>
          <a:xfrm>
            <a:off x="7807172" y="5109357"/>
            <a:ext cx="136677" cy="171290"/>
          </a:xfrm>
          <a:custGeom>
            <a:avLst/>
            <a:gdLst/>
            <a:ahLst/>
            <a:cxnLst/>
            <a:rect l="0" t="0" r="0" b="0"/>
            <a:pathLst>
              <a:path w="136677" h="171290">
                <a:moveTo>
                  <a:pt x="22378" y="22712"/>
                </a:moveTo>
                <a:lnTo>
                  <a:pt x="12536" y="32553"/>
                </a:lnTo>
                <a:lnTo>
                  <a:pt x="11653" y="36823"/>
                </a:lnTo>
                <a:lnTo>
                  <a:pt x="11418" y="39739"/>
                </a:lnTo>
                <a:lnTo>
                  <a:pt x="9991" y="42954"/>
                </a:lnTo>
                <a:lnTo>
                  <a:pt x="7771" y="46367"/>
                </a:lnTo>
                <a:lnTo>
                  <a:pt x="1148" y="54902"/>
                </a:lnTo>
                <a:lnTo>
                  <a:pt x="604" y="60682"/>
                </a:lnTo>
                <a:lnTo>
                  <a:pt x="242" y="69616"/>
                </a:lnTo>
                <a:lnTo>
                  <a:pt x="0" y="80651"/>
                </a:lnTo>
                <a:lnTo>
                  <a:pt x="1109" y="88008"/>
                </a:lnTo>
                <a:lnTo>
                  <a:pt x="3118" y="92913"/>
                </a:lnTo>
                <a:lnTo>
                  <a:pt x="5728" y="96183"/>
                </a:lnTo>
                <a:lnTo>
                  <a:pt x="7468" y="99633"/>
                </a:lnTo>
                <a:lnTo>
                  <a:pt x="8628" y="103203"/>
                </a:lnTo>
                <a:lnTo>
                  <a:pt x="9402" y="106852"/>
                </a:lnTo>
                <a:lnTo>
                  <a:pt x="11187" y="109286"/>
                </a:lnTo>
                <a:lnTo>
                  <a:pt x="13647" y="110908"/>
                </a:lnTo>
                <a:lnTo>
                  <a:pt x="20653" y="113512"/>
                </a:lnTo>
                <a:lnTo>
                  <a:pt x="22498" y="113725"/>
                </a:lnTo>
                <a:lnTo>
                  <a:pt x="24997" y="113868"/>
                </a:lnTo>
                <a:lnTo>
                  <a:pt x="31162" y="114026"/>
                </a:lnTo>
                <a:lnTo>
                  <a:pt x="72382" y="114152"/>
                </a:lnTo>
                <a:lnTo>
                  <a:pt x="76035" y="112882"/>
                </a:lnTo>
                <a:lnTo>
                  <a:pt x="79739" y="110766"/>
                </a:lnTo>
                <a:lnTo>
                  <a:pt x="88742" y="104311"/>
                </a:lnTo>
                <a:lnTo>
                  <a:pt x="90750" y="103782"/>
                </a:lnTo>
                <a:lnTo>
                  <a:pt x="93359" y="103429"/>
                </a:lnTo>
                <a:lnTo>
                  <a:pt x="96369" y="103193"/>
                </a:lnTo>
                <a:lnTo>
                  <a:pt x="98374" y="101766"/>
                </a:lnTo>
                <a:lnTo>
                  <a:pt x="99712" y="99545"/>
                </a:lnTo>
                <a:lnTo>
                  <a:pt x="100605" y="96794"/>
                </a:lnTo>
                <a:lnTo>
                  <a:pt x="102468" y="94960"/>
                </a:lnTo>
                <a:lnTo>
                  <a:pt x="104981" y="93738"/>
                </a:lnTo>
                <a:lnTo>
                  <a:pt x="107927" y="92922"/>
                </a:lnTo>
                <a:lnTo>
                  <a:pt x="109891" y="91109"/>
                </a:lnTo>
                <a:lnTo>
                  <a:pt x="111199" y="88630"/>
                </a:lnTo>
                <a:lnTo>
                  <a:pt x="112072" y="85708"/>
                </a:lnTo>
                <a:lnTo>
                  <a:pt x="113924" y="82489"/>
                </a:lnTo>
                <a:lnTo>
                  <a:pt x="116428" y="79074"/>
                </a:lnTo>
                <a:lnTo>
                  <a:pt x="119368" y="75526"/>
                </a:lnTo>
                <a:lnTo>
                  <a:pt x="121328" y="71892"/>
                </a:lnTo>
                <a:lnTo>
                  <a:pt x="122634" y="68199"/>
                </a:lnTo>
                <a:lnTo>
                  <a:pt x="124732" y="59214"/>
                </a:lnTo>
                <a:lnTo>
                  <a:pt x="124904" y="55937"/>
                </a:lnTo>
                <a:lnTo>
                  <a:pt x="125094" y="45522"/>
                </a:lnTo>
                <a:lnTo>
                  <a:pt x="123875" y="41729"/>
                </a:lnTo>
                <a:lnTo>
                  <a:pt x="121792" y="39200"/>
                </a:lnTo>
                <a:lnTo>
                  <a:pt x="119134" y="37514"/>
                </a:lnTo>
                <a:lnTo>
                  <a:pt x="116093" y="33850"/>
                </a:lnTo>
                <a:lnTo>
                  <a:pt x="112794" y="28868"/>
                </a:lnTo>
                <a:lnTo>
                  <a:pt x="104442" y="14756"/>
                </a:lnTo>
                <a:lnTo>
                  <a:pt x="102488" y="13598"/>
                </a:lnTo>
                <a:lnTo>
                  <a:pt x="99915" y="12826"/>
                </a:lnTo>
                <a:lnTo>
                  <a:pt x="96929" y="12312"/>
                </a:lnTo>
                <a:lnTo>
                  <a:pt x="93668" y="10699"/>
                </a:lnTo>
                <a:lnTo>
                  <a:pt x="90225" y="8353"/>
                </a:lnTo>
                <a:lnTo>
                  <a:pt x="81641" y="1532"/>
                </a:lnTo>
                <a:lnTo>
                  <a:pt x="79666" y="972"/>
                </a:lnTo>
                <a:lnTo>
                  <a:pt x="77080" y="599"/>
                </a:lnTo>
                <a:lnTo>
                  <a:pt x="74086" y="350"/>
                </a:lnTo>
                <a:lnTo>
                  <a:pt x="69550" y="184"/>
                </a:lnTo>
                <a:lnTo>
                  <a:pt x="57736" y="0"/>
                </a:lnTo>
                <a:lnTo>
                  <a:pt x="53570" y="1221"/>
                </a:lnTo>
                <a:lnTo>
                  <a:pt x="50793" y="3304"/>
                </a:lnTo>
                <a:lnTo>
                  <a:pt x="46335" y="9706"/>
                </a:lnTo>
                <a:lnTo>
                  <a:pt x="42339" y="13969"/>
                </a:lnTo>
                <a:lnTo>
                  <a:pt x="39494" y="16883"/>
                </a:lnTo>
                <a:lnTo>
                  <a:pt x="37599" y="21366"/>
                </a:lnTo>
                <a:lnTo>
                  <a:pt x="36335" y="26895"/>
                </a:lnTo>
                <a:lnTo>
                  <a:pt x="35492" y="33121"/>
                </a:lnTo>
                <a:lnTo>
                  <a:pt x="33661" y="38541"/>
                </a:lnTo>
                <a:lnTo>
                  <a:pt x="31170" y="43425"/>
                </a:lnTo>
                <a:lnTo>
                  <a:pt x="28239" y="47951"/>
                </a:lnTo>
                <a:lnTo>
                  <a:pt x="26285" y="52238"/>
                </a:lnTo>
                <a:lnTo>
                  <a:pt x="24982" y="56366"/>
                </a:lnTo>
                <a:lnTo>
                  <a:pt x="24115" y="60388"/>
                </a:lnTo>
                <a:lnTo>
                  <a:pt x="24805" y="68149"/>
                </a:lnTo>
                <a:lnTo>
                  <a:pt x="26536" y="78404"/>
                </a:lnTo>
                <a:lnTo>
                  <a:pt x="28959" y="90320"/>
                </a:lnTo>
                <a:lnTo>
                  <a:pt x="30576" y="99534"/>
                </a:lnTo>
                <a:lnTo>
                  <a:pt x="31653" y="106947"/>
                </a:lnTo>
                <a:lnTo>
                  <a:pt x="32371" y="113159"/>
                </a:lnTo>
                <a:lnTo>
                  <a:pt x="32851" y="118570"/>
                </a:lnTo>
                <a:lnTo>
                  <a:pt x="33169" y="123448"/>
                </a:lnTo>
                <a:lnTo>
                  <a:pt x="33524" y="132254"/>
                </a:lnTo>
                <a:lnTo>
                  <a:pt x="33681" y="140401"/>
                </a:lnTo>
                <a:lnTo>
                  <a:pt x="34993" y="143082"/>
                </a:lnTo>
                <a:lnTo>
                  <a:pt x="37138" y="144868"/>
                </a:lnTo>
                <a:lnTo>
                  <a:pt x="39838" y="146060"/>
                </a:lnTo>
                <a:lnTo>
                  <a:pt x="41638" y="148124"/>
                </a:lnTo>
                <a:lnTo>
                  <a:pt x="42837" y="150770"/>
                </a:lnTo>
                <a:lnTo>
                  <a:pt x="43637" y="153804"/>
                </a:lnTo>
                <a:lnTo>
                  <a:pt x="45441" y="155827"/>
                </a:lnTo>
                <a:lnTo>
                  <a:pt x="47913" y="157176"/>
                </a:lnTo>
                <a:lnTo>
                  <a:pt x="50831" y="158074"/>
                </a:lnTo>
                <a:lnTo>
                  <a:pt x="52776" y="159944"/>
                </a:lnTo>
                <a:lnTo>
                  <a:pt x="54073" y="162460"/>
                </a:lnTo>
                <a:lnTo>
                  <a:pt x="54938" y="165408"/>
                </a:lnTo>
                <a:lnTo>
                  <a:pt x="56785" y="167373"/>
                </a:lnTo>
                <a:lnTo>
                  <a:pt x="59285" y="168682"/>
                </a:lnTo>
                <a:lnTo>
                  <a:pt x="62222" y="169556"/>
                </a:lnTo>
                <a:lnTo>
                  <a:pt x="65452" y="170138"/>
                </a:lnTo>
                <a:lnTo>
                  <a:pt x="68873" y="170526"/>
                </a:lnTo>
                <a:lnTo>
                  <a:pt x="77423" y="171149"/>
                </a:lnTo>
                <a:lnTo>
                  <a:pt x="81979" y="171235"/>
                </a:lnTo>
                <a:lnTo>
                  <a:pt x="95251" y="171289"/>
                </a:lnTo>
                <a:lnTo>
                  <a:pt x="98900" y="170023"/>
                </a:lnTo>
                <a:lnTo>
                  <a:pt x="102603" y="167910"/>
                </a:lnTo>
                <a:lnTo>
                  <a:pt x="111602" y="161460"/>
                </a:lnTo>
                <a:lnTo>
                  <a:pt x="113611" y="159661"/>
                </a:lnTo>
                <a:lnTo>
                  <a:pt x="119229" y="154275"/>
                </a:lnTo>
                <a:lnTo>
                  <a:pt x="121235" y="151061"/>
                </a:lnTo>
                <a:lnTo>
                  <a:pt x="122573" y="147648"/>
                </a:lnTo>
                <a:lnTo>
                  <a:pt x="123464" y="144103"/>
                </a:lnTo>
                <a:lnTo>
                  <a:pt x="125329" y="140469"/>
                </a:lnTo>
                <a:lnTo>
                  <a:pt x="127842" y="136777"/>
                </a:lnTo>
                <a:lnTo>
                  <a:pt x="130787" y="133046"/>
                </a:lnTo>
                <a:lnTo>
                  <a:pt x="132751" y="128018"/>
                </a:lnTo>
                <a:lnTo>
                  <a:pt x="134060" y="122126"/>
                </a:lnTo>
                <a:lnTo>
                  <a:pt x="134932" y="115658"/>
                </a:lnTo>
                <a:lnTo>
                  <a:pt x="135514" y="110076"/>
                </a:lnTo>
                <a:lnTo>
                  <a:pt x="135902" y="105085"/>
                </a:lnTo>
                <a:lnTo>
                  <a:pt x="136160" y="100488"/>
                </a:lnTo>
                <a:lnTo>
                  <a:pt x="136448" y="91992"/>
                </a:lnTo>
                <a:lnTo>
                  <a:pt x="136632" y="76191"/>
                </a:lnTo>
                <a:lnTo>
                  <a:pt x="135377" y="73604"/>
                </a:lnTo>
                <a:lnTo>
                  <a:pt x="133271" y="71881"/>
                </a:lnTo>
                <a:lnTo>
                  <a:pt x="130596" y="70731"/>
                </a:lnTo>
                <a:lnTo>
                  <a:pt x="128813" y="68695"/>
                </a:lnTo>
                <a:lnTo>
                  <a:pt x="127625" y="66067"/>
                </a:lnTo>
                <a:lnTo>
                  <a:pt x="126832" y="63046"/>
                </a:lnTo>
                <a:lnTo>
                  <a:pt x="125034" y="59761"/>
                </a:lnTo>
                <a:lnTo>
                  <a:pt x="122565" y="56302"/>
                </a:lnTo>
                <a:lnTo>
                  <a:pt x="119650" y="52725"/>
                </a:lnTo>
                <a:lnTo>
                  <a:pt x="116435" y="50341"/>
                </a:lnTo>
                <a:lnTo>
                  <a:pt x="113023" y="48751"/>
                </a:lnTo>
                <a:lnTo>
                  <a:pt x="109478" y="47692"/>
                </a:lnTo>
                <a:lnTo>
                  <a:pt x="105844" y="46986"/>
                </a:lnTo>
                <a:lnTo>
                  <a:pt x="102152" y="46515"/>
                </a:lnTo>
                <a:lnTo>
                  <a:pt x="93169" y="45758"/>
                </a:lnTo>
                <a:lnTo>
                  <a:pt x="79477" y="45627"/>
                </a:lnTo>
                <a:lnTo>
                  <a:pt x="74414" y="46879"/>
                </a:lnTo>
                <a:lnTo>
                  <a:pt x="69768" y="48984"/>
                </a:lnTo>
                <a:lnTo>
                  <a:pt x="59256" y="55418"/>
                </a:lnTo>
                <a:lnTo>
                  <a:pt x="57123" y="55947"/>
                </a:lnTo>
                <a:lnTo>
                  <a:pt x="54431" y="56299"/>
                </a:lnTo>
                <a:lnTo>
                  <a:pt x="51366" y="56533"/>
                </a:lnTo>
                <a:lnTo>
                  <a:pt x="49323" y="57960"/>
                </a:lnTo>
                <a:lnTo>
                  <a:pt x="47962" y="60180"/>
                </a:lnTo>
                <a:lnTo>
                  <a:pt x="47054" y="62931"/>
                </a:lnTo>
                <a:lnTo>
                  <a:pt x="46448" y="66035"/>
                </a:lnTo>
                <a:lnTo>
                  <a:pt x="46044" y="69374"/>
                </a:lnTo>
                <a:lnTo>
                  <a:pt x="45776" y="72870"/>
                </a:lnTo>
                <a:lnTo>
                  <a:pt x="44327" y="75201"/>
                </a:lnTo>
                <a:lnTo>
                  <a:pt x="42090" y="76755"/>
                </a:lnTo>
                <a:lnTo>
                  <a:pt x="39329" y="77791"/>
                </a:lnTo>
                <a:lnTo>
                  <a:pt x="37489" y="79751"/>
                </a:lnTo>
                <a:lnTo>
                  <a:pt x="36262" y="82328"/>
                </a:lnTo>
                <a:lnTo>
                  <a:pt x="35444" y="85317"/>
                </a:lnTo>
                <a:lnTo>
                  <a:pt x="36168" y="87308"/>
                </a:lnTo>
                <a:lnTo>
                  <a:pt x="37922" y="88636"/>
                </a:lnTo>
                <a:lnTo>
                  <a:pt x="40360" y="89522"/>
                </a:lnTo>
                <a:lnTo>
                  <a:pt x="43256" y="91382"/>
                </a:lnTo>
                <a:lnTo>
                  <a:pt x="46456" y="93892"/>
                </a:lnTo>
                <a:lnTo>
                  <a:pt x="49860" y="96836"/>
                </a:lnTo>
                <a:lnTo>
                  <a:pt x="53399" y="100068"/>
                </a:lnTo>
                <a:lnTo>
                  <a:pt x="60719" y="107046"/>
                </a:lnTo>
                <a:lnTo>
                  <a:pt x="64448" y="109415"/>
                </a:lnTo>
                <a:lnTo>
                  <a:pt x="68205" y="110994"/>
                </a:lnTo>
                <a:lnTo>
                  <a:pt x="71979" y="112047"/>
                </a:lnTo>
                <a:lnTo>
                  <a:pt x="75765" y="112749"/>
                </a:lnTo>
                <a:lnTo>
                  <a:pt x="79559" y="113216"/>
                </a:lnTo>
                <a:lnTo>
                  <a:pt x="83359" y="113529"/>
                </a:lnTo>
                <a:lnTo>
                  <a:pt x="87162" y="113736"/>
                </a:lnTo>
                <a:lnTo>
                  <a:pt x="94773" y="113967"/>
                </a:lnTo>
                <a:lnTo>
                  <a:pt x="106200" y="114098"/>
                </a:lnTo>
                <a:lnTo>
                  <a:pt x="110009" y="112846"/>
                </a:lnTo>
                <a:lnTo>
                  <a:pt x="113818" y="110742"/>
                </a:lnTo>
                <a:lnTo>
                  <a:pt x="122990" y="104307"/>
                </a:lnTo>
                <a:lnTo>
                  <a:pt x="125012" y="102508"/>
                </a:lnTo>
                <a:lnTo>
                  <a:pt x="134890" y="93020"/>
                </a:lnTo>
                <a:lnTo>
                  <a:pt x="135486" y="91174"/>
                </a:lnTo>
                <a:lnTo>
                  <a:pt x="135884" y="88674"/>
                </a:lnTo>
                <a:lnTo>
                  <a:pt x="136520" y="81603"/>
                </a:lnTo>
                <a:lnTo>
                  <a:pt x="136608" y="77250"/>
                </a:lnTo>
                <a:lnTo>
                  <a:pt x="136676" y="57626"/>
                </a:lnTo>
                <a:lnTo>
                  <a:pt x="133290" y="53893"/>
                </a:lnTo>
                <a:lnTo>
                  <a:pt x="113818" y="4557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72"/>
          <p:cNvSpPr/>
          <p:nvPr/>
        </p:nvSpPr>
        <p:spPr>
          <a:xfrm>
            <a:off x="7566659" y="5783579"/>
            <a:ext cx="11432" cy="1"/>
          </a:xfrm>
          <a:custGeom>
            <a:avLst/>
            <a:gdLst/>
            <a:ahLst/>
            <a:cxnLst/>
            <a:rect l="0" t="0" r="0" b="0"/>
            <a:pathLst>
              <a:path w="11432" h="1">
                <a:moveTo>
                  <a:pt x="11431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73"/>
          <p:cNvSpPr/>
          <p:nvPr/>
        </p:nvSpPr>
        <p:spPr>
          <a:xfrm>
            <a:off x="7543800" y="5703569"/>
            <a:ext cx="284009" cy="337671"/>
          </a:xfrm>
          <a:custGeom>
            <a:avLst/>
            <a:gdLst/>
            <a:ahLst/>
            <a:cxnLst/>
            <a:rect l="0" t="0" r="0" b="0"/>
            <a:pathLst>
              <a:path w="284009" h="337671">
                <a:moveTo>
                  <a:pt x="0" y="194310"/>
                </a:moveTo>
                <a:lnTo>
                  <a:pt x="0" y="220061"/>
                </a:lnTo>
                <a:lnTo>
                  <a:pt x="1270" y="225447"/>
                </a:lnTo>
                <a:lnTo>
                  <a:pt x="3386" y="231579"/>
                </a:lnTo>
                <a:lnTo>
                  <a:pt x="6067" y="238205"/>
                </a:lnTo>
                <a:lnTo>
                  <a:pt x="12433" y="255729"/>
                </a:lnTo>
                <a:lnTo>
                  <a:pt x="15908" y="265736"/>
                </a:lnTo>
                <a:lnTo>
                  <a:pt x="19495" y="273678"/>
                </a:lnTo>
                <a:lnTo>
                  <a:pt x="23156" y="280242"/>
                </a:lnTo>
                <a:lnTo>
                  <a:pt x="26868" y="285888"/>
                </a:lnTo>
                <a:lnTo>
                  <a:pt x="29342" y="292192"/>
                </a:lnTo>
                <a:lnTo>
                  <a:pt x="30991" y="298935"/>
                </a:lnTo>
                <a:lnTo>
                  <a:pt x="32091" y="305970"/>
                </a:lnTo>
                <a:lnTo>
                  <a:pt x="34094" y="310660"/>
                </a:lnTo>
                <a:lnTo>
                  <a:pt x="36699" y="313787"/>
                </a:lnTo>
                <a:lnTo>
                  <a:pt x="42981" y="318532"/>
                </a:lnTo>
                <a:lnTo>
                  <a:pt x="50005" y="324873"/>
                </a:lnTo>
                <a:lnTo>
                  <a:pt x="53657" y="327072"/>
                </a:lnTo>
                <a:lnTo>
                  <a:pt x="61100" y="329516"/>
                </a:lnTo>
                <a:lnTo>
                  <a:pt x="63593" y="331438"/>
                </a:lnTo>
                <a:lnTo>
                  <a:pt x="65255" y="333988"/>
                </a:lnTo>
                <a:lnTo>
                  <a:pt x="66364" y="336959"/>
                </a:lnTo>
                <a:lnTo>
                  <a:pt x="68372" y="337670"/>
                </a:lnTo>
                <a:lnTo>
                  <a:pt x="70981" y="336873"/>
                </a:lnTo>
                <a:lnTo>
                  <a:pt x="73991" y="335072"/>
                </a:lnTo>
                <a:lnTo>
                  <a:pt x="80721" y="333071"/>
                </a:lnTo>
                <a:lnTo>
                  <a:pt x="84294" y="332538"/>
                </a:lnTo>
                <a:lnTo>
                  <a:pt x="91650" y="328558"/>
                </a:lnTo>
                <a:lnTo>
                  <a:pt x="99153" y="322556"/>
                </a:lnTo>
                <a:lnTo>
                  <a:pt x="106721" y="315655"/>
                </a:lnTo>
                <a:lnTo>
                  <a:pt x="110518" y="308228"/>
                </a:lnTo>
                <a:lnTo>
                  <a:pt x="114318" y="298195"/>
                </a:lnTo>
                <a:lnTo>
                  <a:pt x="118122" y="286427"/>
                </a:lnTo>
                <a:lnTo>
                  <a:pt x="120657" y="276041"/>
                </a:lnTo>
                <a:lnTo>
                  <a:pt x="122349" y="266578"/>
                </a:lnTo>
                <a:lnTo>
                  <a:pt x="123476" y="257729"/>
                </a:lnTo>
                <a:lnTo>
                  <a:pt x="125497" y="245479"/>
                </a:lnTo>
                <a:lnTo>
                  <a:pt x="131129" y="214936"/>
                </a:lnTo>
                <a:lnTo>
                  <a:pt x="137866" y="170034"/>
                </a:lnTo>
                <a:lnTo>
                  <a:pt x="143824" y="125101"/>
                </a:lnTo>
                <a:lnTo>
                  <a:pt x="146471" y="100897"/>
                </a:lnTo>
                <a:lnTo>
                  <a:pt x="145908" y="93935"/>
                </a:lnTo>
                <a:lnTo>
                  <a:pt x="144261" y="89294"/>
                </a:lnTo>
                <a:lnTo>
                  <a:pt x="138562" y="81844"/>
                </a:lnTo>
                <a:lnTo>
                  <a:pt x="141170" y="87599"/>
                </a:lnTo>
                <a:lnTo>
                  <a:pt x="145291" y="97353"/>
                </a:lnTo>
                <a:lnTo>
                  <a:pt x="147124" y="105922"/>
                </a:lnTo>
                <a:lnTo>
                  <a:pt x="147613" y="111255"/>
                </a:lnTo>
                <a:lnTo>
                  <a:pt x="147939" y="117350"/>
                </a:lnTo>
                <a:lnTo>
                  <a:pt x="148156" y="123953"/>
                </a:lnTo>
                <a:lnTo>
                  <a:pt x="150840" y="133436"/>
                </a:lnTo>
                <a:lnTo>
                  <a:pt x="155170" y="144837"/>
                </a:lnTo>
                <a:lnTo>
                  <a:pt x="160597" y="157518"/>
                </a:lnTo>
                <a:lnTo>
                  <a:pt x="164214" y="168513"/>
                </a:lnTo>
                <a:lnTo>
                  <a:pt x="166626" y="178382"/>
                </a:lnTo>
                <a:lnTo>
                  <a:pt x="168234" y="187502"/>
                </a:lnTo>
                <a:lnTo>
                  <a:pt x="170576" y="194851"/>
                </a:lnTo>
                <a:lnTo>
                  <a:pt x="173407" y="201021"/>
                </a:lnTo>
                <a:lnTo>
                  <a:pt x="179940" y="211263"/>
                </a:lnTo>
                <a:lnTo>
                  <a:pt x="187076" y="220048"/>
                </a:lnTo>
                <a:lnTo>
                  <a:pt x="190758" y="222899"/>
                </a:lnTo>
                <a:lnTo>
                  <a:pt x="198234" y="226067"/>
                </a:lnTo>
                <a:lnTo>
                  <a:pt x="205790" y="227474"/>
                </a:lnTo>
                <a:lnTo>
                  <a:pt x="214652" y="228100"/>
                </a:lnTo>
                <a:lnTo>
                  <a:pt x="227058" y="228378"/>
                </a:lnTo>
                <a:lnTo>
                  <a:pt x="232651" y="227182"/>
                </a:lnTo>
                <a:lnTo>
                  <a:pt x="237651" y="225115"/>
                </a:lnTo>
                <a:lnTo>
                  <a:pt x="242254" y="222467"/>
                </a:lnTo>
                <a:lnTo>
                  <a:pt x="245323" y="219431"/>
                </a:lnTo>
                <a:lnTo>
                  <a:pt x="247368" y="216138"/>
                </a:lnTo>
                <a:lnTo>
                  <a:pt x="248732" y="212672"/>
                </a:lnTo>
                <a:lnTo>
                  <a:pt x="253634" y="205435"/>
                </a:lnTo>
                <a:lnTo>
                  <a:pt x="256719" y="201727"/>
                </a:lnTo>
                <a:lnTo>
                  <a:pt x="258775" y="197985"/>
                </a:lnTo>
                <a:lnTo>
                  <a:pt x="262941" y="185380"/>
                </a:lnTo>
                <a:lnTo>
                  <a:pt x="265464" y="179467"/>
                </a:lnTo>
                <a:lnTo>
                  <a:pt x="268416" y="172985"/>
                </a:lnTo>
                <a:lnTo>
                  <a:pt x="270383" y="166123"/>
                </a:lnTo>
                <a:lnTo>
                  <a:pt x="271695" y="159009"/>
                </a:lnTo>
                <a:lnTo>
                  <a:pt x="272570" y="151726"/>
                </a:lnTo>
                <a:lnTo>
                  <a:pt x="279869" y="105069"/>
                </a:lnTo>
                <a:lnTo>
                  <a:pt x="281830" y="89096"/>
                </a:lnTo>
                <a:lnTo>
                  <a:pt x="283136" y="74638"/>
                </a:lnTo>
                <a:lnTo>
                  <a:pt x="284008" y="61189"/>
                </a:lnTo>
                <a:lnTo>
                  <a:pt x="283318" y="50953"/>
                </a:lnTo>
                <a:lnTo>
                  <a:pt x="281589" y="42859"/>
                </a:lnTo>
                <a:lnTo>
                  <a:pt x="279165" y="36193"/>
                </a:lnTo>
                <a:lnTo>
                  <a:pt x="277550" y="30479"/>
                </a:lnTo>
                <a:lnTo>
                  <a:pt x="275755" y="20743"/>
                </a:lnTo>
                <a:lnTo>
                  <a:pt x="271571" y="12183"/>
                </a:lnTo>
                <a:lnTo>
                  <a:pt x="268677" y="8122"/>
                </a:lnTo>
                <a:lnTo>
                  <a:pt x="265479" y="5415"/>
                </a:lnTo>
                <a:lnTo>
                  <a:pt x="262075" y="3610"/>
                </a:lnTo>
                <a:lnTo>
                  <a:pt x="258537" y="2407"/>
                </a:lnTo>
                <a:lnTo>
                  <a:pt x="253638" y="1605"/>
                </a:lnTo>
                <a:lnTo>
                  <a:pt x="247832" y="1070"/>
                </a:lnTo>
                <a:lnTo>
                  <a:pt x="235877" y="476"/>
                </a:lnTo>
                <a:lnTo>
                  <a:pt x="226331" y="212"/>
                </a:lnTo>
                <a:lnTo>
                  <a:pt x="202556" y="28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74"/>
          <p:cNvSpPr/>
          <p:nvPr/>
        </p:nvSpPr>
        <p:spPr>
          <a:xfrm>
            <a:off x="7818119" y="5532280"/>
            <a:ext cx="240032" cy="234619"/>
          </a:xfrm>
          <a:custGeom>
            <a:avLst/>
            <a:gdLst/>
            <a:ahLst/>
            <a:cxnLst/>
            <a:rect l="0" t="0" r="0" b="0"/>
            <a:pathLst>
              <a:path w="240032" h="234619">
                <a:moveTo>
                  <a:pt x="0" y="79849"/>
                </a:moveTo>
                <a:lnTo>
                  <a:pt x="12137" y="85917"/>
                </a:lnTo>
                <a:lnTo>
                  <a:pt x="16981" y="87704"/>
                </a:lnTo>
                <a:lnTo>
                  <a:pt x="21480" y="88896"/>
                </a:lnTo>
                <a:lnTo>
                  <a:pt x="25751" y="89691"/>
                </a:lnTo>
                <a:lnTo>
                  <a:pt x="29867" y="91491"/>
                </a:lnTo>
                <a:lnTo>
                  <a:pt x="33882" y="93960"/>
                </a:lnTo>
                <a:lnTo>
                  <a:pt x="37828" y="96876"/>
                </a:lnTo>
                <a:lnTo>
                  <a:pt x="40459" y="100091"/>
                </a:lnTo>
                <a:lnTo>
                  <a:pt x="42212" y="103504"/>
                </a:lnTo>
                <a:lnTo>
                  <a:pt x="43382" y="107049"/>
                </a:lnTo>
                <a:lnTo>
                  <a:pt x="46702" y="113222"/>
                </a:lnTo>
                <a:lnTo>
                  <a:pt x="51455" y="121148"/>
                </a:lnTo>
                <a:lnTo>
                  <a:pt x="57163" y="130242"/>
                </a:lnTo>
                <a:lnTo>
                  <a:pt x="62239" y="138844"/>
                </a:lnTo>
                <a:lnTo>
                  <a:pt x="66893" y="147120"/>
                </a:lnTo>
                <a:lnTo>
                  <a:pt x="71266" y="155176"/>
                </a:lnTo>
                <a:lnTo>
                  <a:pt x="74180" y="161817"/>
                </a:lnTo>
                <a:lnTo>
                  <a:pt x="76124" y="167515"/>
                </a:lnTo>
                <a:lnTo>
                  <a:pt x="77419" y="172583"/>
                </a:lnTo>
                <a:lnTo>
                  <a:pt x="79553" y="178502"/>
                </a:lnTo>
                <a:lnTo>
                  <a:pt x="82246" y="184988"/>
                </a:lnTo>
                <a:lnTo>
                  <a:pt x="85311" y="191852"/>
                </a:lnTo>
                <a:lnTo>
                  <a:pt x="87355" y="200237"/>
                </a:lnTo>
                <a:lnTo>
                  <a:pt x="88716" y="209638"/>
                </a:lnTo>
                <a:lnTo>
                  <a:pt x="89624" y="219715"/>
                </a:lnTo>
                <a:lnTo>
                  <a:pt x="91500" y="226433"/>
                </a:lnTo>
                <a:lnTo>
                  <a:pt x="94020" y="230912"/>
                </a:lnTo>
                <a:lnTo>
                  <a:pt x="96970" y="233898"/>
                </a:lnTo>
                <a:lnTo>
                  <a:pt x="98937" y="234618"/>
                </a:lnTo>
                <a:lnTo>
                  <a:pt x="100248" y="233828"/>
                </a:lnTo>
                <a:lnTo>
                  <a:pt x="101122" y="232032"/>
                </a:lnTo>
                <a:lnTo>
                  <a:pt x="100435" y="229565"/>
                </a:lnTo>
                <a:lnTo>
                  <a:pt x="96285" y="223436"/>
                </a:lnTo>
                <a:lnTo>
                  <a:pt x="93593" y="216479"/>
                </a:lnTo>
                <a:lnTo>
                  <a:pt x="92876" y="212846"/>
                </a:lnTo>
                <a:lnTo>
                  <a:pt x="92398" y="205344"/>
                </a:lnTo>
                <a:lnTo>
                  <a:pt x="91866" y="183462"/>
                </a:lnTo>
                <a:lnTo>
                  <a:pt x="91567" y="154717"/>
                </a:lnTo>
                <a:lnTo>
                  <a:pt x="92795" y="142461"/>
                </a:lnTo>
                <a:lnTo>
                  <a:pt x="94884" y="127941"/>
                </a:lnTo>
                <a:lnTo>
                  <a:pt x="97545" y="111910"/>
                </a:lnTo>
                <a:lnTo>
                  <a:pt x="99320" y="98683"/>
                </a:lnTo>
                <a:lnTo>
                  <a:pt x="100504" y="87326"/>
                </a:lnTo>
                <a:lnTo>
                  <a:pt x="101293" y="77214"/>
                </a:lnTo>
                <a:lnTo>
                  <a:pt x="103088" y="69202"/>
                </a:lnTo>
                <a:lnTo>
                  <a:pt x="105557" y="62591"/>
                </a:lnTo>
                <a:lnTo>
                  <a:pt x="108471" y="56914"/>
                </a:lnTo>
                <a:lnTo>
                  <a:pt x="110414" y="50589"/>
                </a:lnTo>
                <a:lnTo>
                  <a:pt x="111710" y="43833"/>
                </a:lnTo>
                <a:lnTo>
                  <a:pt x="112573" y="36788"/>
                </a:lnTo>
                <a:lnTo>
                  <a:pt x="114419" y="30822"/>
                </a:lnTo>
                <a:lnTo>
                  <a:pt x="116919" y="25574"/>
                </a:lnTo>
                <a:lnTo>
                  <a:pt x="119857" y="20806"/>
                </a:lnTo>
                <a:lnTo>
                  <a:pt x="123084" y="17627"/>
                </a:lnTo>
                <a:lnTo>
                  <a:pt x="126507" y="15508"/>
                </a:lnTo>
                <a:lnTo>
                  <a:pt x="130058" y="14095"/>
                </a:lnTo>
                <a:lnTo>
                  <a:pt x="132425" y="11883"/>
                </a:lnTo>
                <a:lnTo>
                  <a:pt x="134004" y="9139"/>
                </a:lnTo>
                <a:lnTo>
                  <a:pt x="135056" y="6039"/>
                </a:lnTo>
                <a:lnTo>
                  <a:pt x="137027" y="3973"/>
                </a:lnTo>
                <a:lnTo>
                  <a:pt x="139612" y="2595"/>
                </a:lnTo>
                <a:lnTo>
                  <a:pt x="145870" y="1064"/>
                </a:lnTo>
                <a:lnTo>
                  <a:pt x="152885" y="384"/>
                </a:lnTo>
                <a:lnTo>
                  <a:pt x="157907" y="0"/>
                </a:lnTo>
                <a:lnTo>
                  <a:pt x="162468" y="3298"/>
                </a:lnTo>
                <a:lnTo>
                  <a:pt x="168728" y="8996"/>
                </a:lnTo>
                <a:lnTo>
                  <a:pt x="175744" y="15763"/>
                </a:lnTo>
                <a:lnTo>
                  <a:pt x="178123" y="19345"/>
                </a:lnTo>
                <a:lnTo>
                  <a:pt x="179709" y="23003"/>
                </a:lnTo>
                <a:lnTo>
                  <a:pt x="180766" y="26712"/>
                </a:lnTo>
                <a:lnTo>
                  <a:pt x="182741" y="30455"/>
                </a:lnTo>
                <a:lnTo>
                  <a:pt x="185328" y="34219"/>
                </a:lnTo>
                <a:lnTo>
                  <a:pt x="188322" y="38000"/>
                </a:lnTo>
                <a:lnTo>
                  <a:pt x="191588" y="41789"/>
                </a:lnTo>
                <a:lnTo>
                  <a:pt x="195036" y="45586"/>
                </a:lnTo>
                <a:lnTo>
                  <a:pt x="198604" y="49387"/>
                </a:lnTo>
                <a:lnTo>
                  <a:pt x="202253" y="57001"/>
                </a:lnTo>
                <a:lnTo>
                  <a:pt x="205955" y="67157"/>
                </a:lnTo>
                <a:lnTo>
                  <a:pt x="209693" y="79008"/>
                </a:lnTo>
                <a:lnTo>
                  <a:pt x="213455" y="88178"/>
                </a:lnTo>
                <a:lnTo>
                  <a:pt x="217234" y="95562"/>
                </a:lnTo>
                <a:lnTo>
                  <a:pt x="221022" y="101754"/>
                </a:lnTo>
                <a:lnTo>
                  <a:pt x="224818" y="108422"/>
                </a:lnTo>
                <a:lnTo>
                  <a:pt x="232423" y="122605"/>
                </a:lnTo>
                <a:lnTo>
                  <a:pt x="234959" y="128673"/>
                </a:lnTo>
                <a:lnTo>
                  <a:pt x="236649" y="133989"/>
                </a:lnTo>
                <a:lnTo>
                  <a:pt x="240031" y="15985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75"/>
          <p:cNvSpPr/>
          <p:nvPr/>
        </p:nvSpPr>
        <p:spPr>
          <a:xfrm>
            <a:off x="8081055" y="5361497"/>
            <a:ext cx="239676" cy="534025"/>
          </a:xfrm>
          <a:custGeom>
            <a:avLst/>
            <a:gdLst/>
            <a:ahLst/>
            <a:cxnLst/>
            <a:rect l="0" t="0" r="0" b="0"/>
            <a:pathLst>
              <a:path w="239676" h="534025">
                <a:moveTo>
                  <a:pt x="68535" y="67753"/>
                </a:moveTo>
                <a:lnTo>
                  <a:pt x="62467" y="61685"/>
                </a:lnTo>
                <a:lnTo>
                  <a:pt x="60679" y="58627"/>
                </a:lnTo>
                <a:lnTo>
                  <a:pt x="56894" y="48256"/>
                </a:lnTo>
                <a:lnTo>
                  <a:pt x="49563" y="38410"/>
                </a:lnTo>
                <a:lnTo>
                  <a:pt x="47403" y="35661"/>
                </a:lnTo>
                <a:lnTo>
                  <a:pt x="45556" y="34929"/>
                </a:lnTo>
                <a:lnTo>
                  <a:pt x="38161" y="33897"/>
                </a:lnTo>
                <a:lnTo>
                  <a:pt x="31631" y="33548"/>
                </a:lnTo>
                <a:lnTo>
                  <a:pt x="24557" y="33479"/>
                </a:lnTo>
                <a:lnTo>
                  <a:pt x="17263" y="39535"/>
                </a:lnTo>
                <a:lnTo>
                  <a:pt x="15303" y="42591"/>
                </a:lnTo>
                <a:lnTo>
                  <a:pt x="11275" y="52960"/>
                </a:lnTo>
                <a:lnTo>
                  <a:pt x="3873" y="64075"/>
                </a:lnTo>
                <a:lnTo>
                  <a:pt x="1696" y="71621"/>
                </a:lnTo>
                <a:lnTo>
                  <a:pt x="299" y="88084"/>
                </a:lnTo>
                <a:lnTo>
                  <a:pt x="23" y="111092"/>
                </a:lnTo>
                <a:lnTo>
                  <a:pt x="0" y="115695"/>
                </a:lnTo>
                <a:lnTo>
                  <a:pt x="3362" y="130970"/>
                </a:lnTo>
                <a:lnTo>
                  <a:pt x="6035" y="140378"/>
                </a:lnTo>
                <a:lnTo>
                  <a:pt x="9007" y="154217"/>
                </a:lnTo>
                <a:lnTo>
                  <a:pt x="9800" y="159686"/>
                </a:lnTo>
                <a:lnTo>
                  <a:pt x="14067" y="169148"/>
                </a:lnTo>
                <a:lnTo>
                  <a:pt x="16983" y="173450"/>
                </a:lnTo>
                <a:lnTo>
                  <a:pt x="20223" y="181616"/>
                </a:lnTo>
                <a:lnTo>
                  <a:pt x="22303" y="191138"/>
                </a:lnTo>
                <a:lnTo>
                  <a:pt x="23743" y="191920"/>
                </a:lnTo>
                <a:lnTo>
                  <a:pt x="28731" y="192788"/>
                </a:lnTo>
                <a:lnTo>
                  <a:pt x="30569" y="191750"/>
                </a:lnTo>
                <a:lnTo>
                  <a:pt x="31794" y="189787"/>
                </a:lnTo>
                <a:lnTo>
                  <a:pt x="32610" y="187209"/>
                </a:lnTo>
                <a:lnTo>
                  <a:pt x="34425" y="185490"/>
                </a:lnTo>
                <a:lnTo>
                  <a:pt x="36905" y="184344"/>
                </a:lnTo>
                <a:lnTo>
                  <a:pt x="39828" y="183581"/>
                </a:lnTo>
                <a:lnTo>
                  <a:pt x="41777" y="180531"/>
                </a:lnTo>
                <a:lnTo>
                  <a:pt x="43942" y="170370"/>
                </a:lnTo>
                <a:lnTo>
                  <a:pt x="48291" y="154000"/>
                </a:lnTo>
                <a:lnTo>
                  <a:pt x="51229" y="144301"/>
                </a:lnTo>
                <a:lnTo>
                  <a:pt x="54493" y="130137"/>
                </a:lnTo>
                <a:lnTo>
                  <a:pt x="57214" y="118339"/>
                </a:lnTo>
                <a:lnTo>
                  <a:pt x="62657" y="104629"/>
                </a:lnTo>
                <a:lnTo>
                  <a:pt x="65922" y="90069"/>
                </a:lnTo>
                <a:lnTo>
                  <a:pt x="67373" y="73861"/>
                </a:lnTo>
                <a:lnTo>
                  <a:pt x="67761" y="64205"/>
                </a:lnTo>
                <a:lnTo>
                  <a:pt x="68190" y="42046"/>
                </a:lnTo>
                <a:lnTo>
                  <a:pt x="68489" y="1965"/>
                </a:lnTo>
                <a:lnTo>
                  <a:pt x="69774" y="1034"/>
                </a:lnTo>
                <a:lnTo>
                  <a:pt x="74589" y="0"/>
                </a:lnTo>
                <a:lnTo>
                  <a:pt x="76381" y="994"/>
                </a:lnTo>
                <a:lnTo>
                  <a:pt x="77576" y="2927"/>
                </a:lnTo>
                <a:lnTo>
                  <a:pt x="78372" y="5485"/>
                </a:lnTo>
                <a:lnTo>
                  <a:pt x="82643" y="11715"/>
                </a:lnTo>
                <a:lnTo>
                  <a:pt x="88775" y="19987"/>
                </a:lnTo>
                <a:lnTo>
                  <a:pt x="95734" y="32130"/>
                </a:lnTo>
                <a:lnTo>
                  <a:pt x="99673" y="42607"/>
                </a:lnTo>
                <a:lnTo>
                  <a:pt x="102694" y="52767"/>
                </a:lnTo>
                <a:lnTo>
                  <a:pt x="108270" y="65749"/>
                </a:lnTo>
                <a:lnTo>
                  <a:pt x="114981" y="76599"/>
                </a:lnTo>
                <a:lnTo>
                  <a:pt x="122197" y="86924"/>
                </a:lnTo>
                <a:lnTo>
                  <a:pt x="129638" y="99980"/>
                </a:lnTo>
                <a:lnTo>
                  <a:pt x="137179" y="114249"/>
                </a:lnTo>
                <a:lnTo>
                  <a:pt x="140967" y="121610"/>
                </a:lnTo>
                <a:lnTo>
                  <a:pt x="146033" y="127788"/>
                </a:lnTo>
                <a:lnTo>
                  <a:pt x="151950" y="133176"/>
                </a:lnTo>
                <a:lnTo>
                  <a:pt x="158435" y="138038"/>
                </a:lnTo>
                <a:lnTo>
                  <a:pt x="164028" y="145090"/>
                </a:lnTo>
                <a:lnTo>
                  <a:pt x="169027" y="153600"/>
                </a:lnTo>
                <a:lnTo>
                  <a:pt x="186175" y="188568"/>
                </a:lnTo>
                <a:lnTo>
                  <a:pt x="191411" y="200366"/>
                </a:lnTo>
                <a:lnTo>
                  <a:pt x="204003" y="230408"/>
                </a:lnTo>
                <a:lnTo>
                  <a:pt x="208377" y="244770"/>
                </a:lnTo>
                <a:lnTo>
                  <a:pt x="211293" y="258154"/>
                </a:lnTo>
                <a:lnTo>
                  <a:pt x="213237" y="270887"/>
                </a:lnTo>
                <a:lnTo>
                  <a:pt x="217073" y="285725"/>
                </a:lnTo>
                <a:lnTo>
                  <a:pt x="222169" y="301968"/>
                </a:lnTo>
                <a:lnTo>
                  <a:pt x="228108" y="319146"/>
                </a:lnTo>
                <a:lnTo>
                  <a:pt x="232067" y="334408"/>
                </a:lnTo>
                <a:lnTo>
                  <a:pt x="234706" y="348393"/>
                </a:lnTo>
                <a:lnTo>
                  <a:pt x="236465" y="361526"/>
                </a:lnTo>
                <a:lnTo>
                  <a:pt x="237638" y="374092"/>
                </a:lnTo>
                <a:lnTo>
                  <a:pt x="238420" y="386278"/>
                </a:lnTo>
                <a:lnTo>
                  <a:pt x="238942" y="398213"/>
                </a:lnTo>
                <a:lnTo>
                  <a:pt x="239521" y="428408"/>
                </a:lnTo>
                <a:lnTo>
                  <a:pt x="239675" y="445349"/>
                </a:lnTo>
                <a:lnTo>
                  <a:pt x="238509" y="459184"/>
                </a:lnTo>
                <a:lnTo>
                  <a:pt x="236461" y="470946"/>
                </a:lnTo>
                <a:lnTo>
                  <a:pt x="233825" y="481328"/>
                </a:lnTo>
                <a:lnTo>
                  <a:pt x="230897" y="496250"/>
                </a:lnTo>
                <a:lnTo>
                  <a:pt x="230116" y="502008"/>
                </a:lnTo>
                <a:lnTo>
                  <a:pt x="227056" y="507116"/>
                </a:lnTo>
                <a:lnTo>
                  <a:pt x="222475" y="511792"/>
                </a:lnTo>
                <a:lnTo>
                  <a:pt x="216881" y="516178"/>
                </a:lnTo>
                <a:lnTo>
                  <a:pt x="213153" y="520373"/>
                </a:lnTo>
                <a:lnTo>
                  <a:pt x="210666" y="524440"/>
                </a:lnTo>
                <a:lnTo>
                  <a:pt x="209009" y="528420"/>
                </a:lnTo>
                <a:lnTo>
                  <a:pt x="206634" y="531075"/>
                </a:lnTo>
                <a:lnTo>
                  <a:pt x="203781" y="532844"/>
                </a:lnTo>
                <a:lnTo>
                  <a:pt x="200609" y="534024"/>
                </a:lnTo>
                <a:lnTo>
                  <a:pt x="197224" y="533540"/>
                </a:lnTo>
                <a:lnTo>
                  <a:pt x="193698" y="531947"/>
                </a:lnTo>
                <a:lnTo>
                  <a:pt x="190077" y="529616"/>
                </a:lnTo>
                <a:lnTo>
                  <a:pt x="182666" y="527025"/>
                </a:lnTo>
                <a:lnTo>
                  <a:pt x="178912" y="526334"/>
                </a:lnTo>
                <a:lnTo>
                  <a:pt x="175140" y="524604"/>
                </a:lnTo>
                <a:lnTo>
                  <a:pt x="171355" y="522180"/>
                </a:lnTo>
                <a:lnTo>
                  <a:pt x="159974" y="51352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76"/>
          <p:cNvSpPr/>
          <p:nvPr/>
        </p:nvSpPr>
        <p:spPr>
          <a:xfrm>
            <a:off x="8286750" y="4995259"/>
            <a:ext cx="560070" cy="467544"/>
          </a:xfrm>
          <a:custGeom>
            <a:avLst/>
            <a:gdLst/>
            <a:ahLst/>
            <a:cxnLst/>
            <a:rect l="0" t="0" r="0" b="0"/>
            <a:pathLst>
              <a:path w="560070" h="467544">
                <a:moveTo>
                  <a:pt x="0" y="285400"/>
                </a:moveTo>
                <a:lnTo>
                  <a:pt x="6067" y="297536"/>
                </a:lnTo>
                <a:lnTo>
                  <a:pt x="15908" y="311151"/>
                </a:lnTo>
                <a:lnTo>
                  <a:pt x="26868" y="323228"/>
                </a:lnTo>
                <a:lnTo>
                  <a:pt x="31882" y="330939"/>
                </a:lnTo>
                <a:lnTo>
                  <a:pt x="37765" y="341159"/>
                </a:lnTo>
                <a:lnTo>
                  <a:pt x="44226" y="353053"/>
                </a:lnTo>
                <a:lnTo>
                  <a:pt x="49804" y="362252"/>
                </a:lnTo>
                <a:lnTo>
                  <a:pt x="59388" y="375860"/>
                </a:lnTo>
                <a:lnTo>
                  <a:pt x="63722" y="383807"/>
                </a:lnTo>
                <a:lnTo>
                  <a:pt x="67881" y="392915"/>
                </a:lnTo>
                <a:lnTo>
                  <a:pt x="71924" y="402797"/>
                </a:lnTo>
                <a:lnTo>
                  <a:pt x="77159" y="411925"/>
                </a:lnTo>
                <a:lnTo>
                  <a:pt x="83189" y="420550"/>
                </a:lnTo>
                <a:lnTo>
                  <a:pt x="89750" y="428840"/>
                </a:lnTo>
                <a:lnTo>
                  <a:pt x="97039" y="441438"/>
                </a:lnTo>
                <a:lnTo>
                  <a:pt x="101548" y="451270"/>
                </a:lnTo>
                <a:lnTo>
                  <a:pt x="112369" y="465789"/>
                </a:lnTo>
                <a:lnTo>
                  <a:pt x="113728" y="467543"/>
                </a:lnTo>
                <a:lnTo>
                  <a:pt x="108063" y="461994"/>
                </a:lnTo>
                <a:lnTo>
                  <a:pt x="106331" y="459010"/>
                </a:lnTo>
                <a:lnTo>
                  <a:pt x="102625" y="446201"/>
                </a:lnTo>
                <a:lnTo>
                  <a:pt x="97258" y="429257"/>
                </a:lnTo>
                <a:lnTo>
                  <a:pt x="94049" y="415595"/>
                </a:lnTo>
                <a:lnTo>
                  <a:pt x="90638" y="398867"/>
                </a:lnTo>
                <a:lnTo>
                  <a:pt x="87096" y="380095"/>
                </a:lnTo>
                <a:lnTo>
                  <a:pt x="83463" y="365040"/>
                </a:lnTo>
                <a:lnTo>
                  <a:pt x="79772" y="352463"/>
                </a:lnTo>
                <a:lnTo>
                  <a:pt x="76041" y="341539"/>
                </a:lnTo>
                <a:lnTo>
                  <a:pt x="73554" y="332986"/>
                </a:lnTo>
                <a:lnTo>
                  <a:pt x="70791" y="320096"/>
                </a:lnTo>
                <a:lnTo>
                  <a:pt x="69563" y="306747"/>
                </a:lnTo>
                <a:lnTo>
                  <a:pt x="69235" y="299632"/>
                </a:lnTo>
                <a:lnTo>
                  <a:pt x="68871" y="281565"/>
                </a:lnTo>
                <a:lnTo>
                  <a:pt x="68774" y="271414"/>
                </a:lnTo>
                <a:lnTo>
                  <a:pt x="69979" y="262106"/>
                </a:lnTo>
                <a:lnTo>
                  <a:pt x="72052" y="253361"/>
                </a:lnTo>
                <a:lnTo>
                  <a:pt x="74705" y="244991"/>
                </a:lnTo>
                <a:lnTo>
                  <a:pt x="77652" y="232304"/>
                </a:lnTo>
                <a:lnTo>
                  <a:pt x="78437" y="227143"/>
                </a:lnTo>
                <a:lnTo>
                  <a:pt x="82698" y="218022"/>
                </a:lnTo>
                <a:lnTo>
                  <a:pt x="92236" y="205747"/>
                </a:lnTo>
                <a:lnTo>
                  <a:pt x="103106" y="194066"/>
                </a:lnTo>
                <a:lnTo>
                  <a:pt x="106837" y="190221"/>
                </a:lnTo>
                <a:lnTo>
                  <a:pt x="110594" y="187657"/>
                </a:lnTo>
                <a:lnTo>
                  <a:pt x="118156" y="184809"/>
                </a:lnTo>
                <a:lnTo>
                  <a:pt x="133359" y="182980"/>
                </a:lnTo>
                <a:lnTo>
                  <a:pt x="146333" y="182590"/>
                </a:lnTo>
                <a:lnTo>
                  <a:pt x="147085" y="183840"/>
                </a:lnTo>
                <a:lnTo>
                  <a:pt x="150683" y="196747"/>
                </a:lnTo>
                <a:lnTo>
                  <a:pt x="160527" y="222716"/>
                </a:lnTo>
                <a:lnTo>
                  <a:pt x="165438" y="234720"/>
                </a:lnTo>
                <a:lnTo>
                  <a:pt x="169981" y="245264"/>
                </a:lnTo>
                <a:lnTo>
                  <a:pt x="174281" y="254833"/>
                </a:lnTo>
                <a:lnTo>
                  <a:pt x="177147" y="263752"/>
                </a:lnTo>
                <a:lnTo>
                  <a:pt x="179058" y="272238"/>
                </a:lnTo>
                <a:lnTo>
                  <a:pt x="180332" y="280436"/>
                </a:lnTo>
                <a:lnTo>
                  <a:pt x="182451" y="288440"/>
                </a:lnTo>
                <a:lnTo>
                  <a:pt x="185134" y="296317"/>
                </a:lnTo>
                <a:lnTo>
                  <a:pt x="191502" y="310572"/>
                </a:lnTo>
                <a:lnTo>
                  <a:pt x="198565" y="321142"/>
                </a:lnTo>
                <a:lnTo>
                  <a:pt x="209681" y="334231"/>
                </a:lnTo>
                <a:lnTo>
                  <a:pt x="212177" y="338274"/>
                </a:lnTo>
                <a:lnTo>
                  <a:pt x="214951" y="346153"/>
                </a:lnTo>
                <a:lnTo>
                  <a:pt x="216960" y="348762"/>
                </a:lnTo>
                <a:lnTo>
                  <a:pt x="219570" y="350502"/>
                </a:lnTo>
                <a:lnTo>
                  <a:pt x="225856" y="352434"/>
                </a:lnTo>
                <a:lnTo>
                  <a:pt x="240240" y="353675"/>
                </a:lnTo>
                <a:lnTo>
                  <a:pt x="255311" y="353920"/>
                </a:lnTo>
                <a:lnTo>
                  <a:pt x="259108" y="351400"/>
                </a:lnTo>
                <a:lnTo>
                  <a:pt x="266712" y="341827"/>
                </a:lnTo>
                <a:lnTo>
                  <a:pt x="270939" y="332492"/>
                </a:lnTo>
                <a:lnTo>
                  <a:pt x="272817" y="321570"/>
                </a:lnTo>
                <a:lnTo>
                  <a:pt x="273318" y="313323"/>
                </a:lnTo>
                <a:lnTo>
                  <a:pt x="273652" y="304016"/>
                </a:lnTo>
                <a:lnTo>
                  <a:pt x="274232" y="235844"/>
                </a:lnTo>
                <a:lnTo>
                  <a:pt x="274315" y="175355"/>
                </a:lnTo>
                <a:lnTo>
                  <a:pt x="273046" y="168857"/>
                </a:lnTo>
                <a:lnTo>
                  <a:pt x="268250" y="158250"/>
                </a:lnTo>
                <a:lnTo>
                  <a:pt x="265272" y="145916"/>
                </a:lnTo>
                <a:lnTo>
                  <a:pt x="263949" y="133238"/>
                </a:lnTo>
                <a:lnTo>
                  <a:pt x="263359" y="123369"/>
                </a:lnTo>
                <a:lnTo>
                  <a:pt x="264473" y="120229"/>
                </a:lnTo>
                <a:lnTo>
                  <a:pt x="266485" y="118137"/>
                </a:lnTo>
                <a:lnTo>
                  <a:pt x="269097" y="116741"/>
                </a:lnTo>
                <a:lnTo>
                  <a:pt x="270837" y="117081"/>
                </a:lnTo>
                <a:lnTo>
                  <a:pt x="271998" y="118578"/>
                </a:lnTo>
                <a:lnTo>
                  <a:pt x="273861" y="124037"/>
                </a:lnTo>
                <a:lnTo>
                  <a:pt x="280251" y="131050"/>
                </a:lnTo>
                <a:lnTo>
                  <a:pt x="282084" y="134240"/>
                </a:lnTo>
                <a:lnTo>
                  <a:pt x="285933" y="144798"/>
                </a:lnTo>
                <a:lnTo>
                  <a:pt x="294553" y="157239"/>
                </a:lnTo>
                <a:lnTo>
                  <a:pt x="301515" y="169597"/>
                </a:lnTo>
                <a:lnTo>
                  <a:pt x="308843" y="180169"/>
                </a:lnTo>
                <a:lnTo>
                  <a:pt x="320109" y="193261"/>
                </a:lnTo>
                <a:lnTo>
                  <a:pt x="331490" y="205183"/>
                </a:lnTo>
                <a:lnTo>
                  <a:pt x="335293" y="209062"/>
                </a:lnTo>
                <a:lnTo>
                  <a:pt x="339099" y="211648"/>
                </a:lnTo>
                <a:lnTo>
                  <a:pt x="350522" y="216558"/>
                </a:lnTo>
                <a:lnTo>
                  <a:pt x="365760" y="228951"/>
                </a:lnTo>
                <a:lnTo>
                  <a:pt x="374932" y="237561"/>
                </a:lnTo>
                <a:lnTo>
                  <a:pt x="376954" y="238268"/>
                </a:lnTo>
                <a:lnTo>
                  <a:pt x="389325" y="239401"/>
                </a:lnTo>
                <a:lnTo>
                  <a:pt x="392900" y="239495"/>
                </a:lnTo>
                <a:lnTo>
                  <a:pt x="403645" y="236211"/>
                </a:lnTo>
                <a:lnTo>
                  <a:pt x="419104" y="229823"/>
                </a:lnTo>
                <a:lnTo>
                  <a:pt x="427850" y="222649"/>
                </a:lnTo>
                <a:lnTo>
                  <a:pt x="430013" y="219436"/>
                </a:lnTo>
                <a:lnTo>
                  <a:pt x="434327" y="208846"/>
                </a:lnTo>
                <a:lnTo>
                  <a:pt x="439838" y="201423"/>
                </a:lnTo>
                <a:lnTo>
                  <a:pt x="441814" y="196395"/>
                </a:lnTo>
                <a:lnTo>
                  <a:pt x="444012" y="184036"/>
                </a:lnTo>
                <a:lnTo>
                  <a:pt x="451317" y="138526"/>
                </a:lnTo>
                <a:lnTo>
                  <a:pt x="452008" y="120174"/>
                </a:lnTo>
                <a:lnTo>
                  <a:pt x="451198" y="101590"/>
                </a:lnTo>
                <a:lnTo>
                  <a:pt x="449388" y="82850"/>
                </a:lnTo>
                <a:lnTo>
                  <a:pt x="446912" y="66547"/>
                </a:lnTo>
                <a:lnTo>
                  <a:pt x="443991" y="51868"/>
                </a:lnTo>
                <a:lnTo>
                  <a:pt x="440774" y="38272"/>
                </a:lnTo>
                <a:lnTo>
                  <a:pt x="438629" y="27938"/>
                </a:lnTo>
                <a:lnTo>
                  <a:pt x="437200" y="19779"/>
                </a:lnTo>
                <a:lnTo>
                  <a:pt x="436246" y="13070"/>
                </a:lnTo>
                <a:lnTo>
                  <a:pt x="434340" y="8596"/>
                </a:lnTo>
                <a:lnTo>
                  <a:pt x="431800" y="5614"/>
                </a:lnTo>
                <a:lnTo>
                  <a:pt x="424665" y="828"/>
                </a:lnTo>
                <a:lnTo>
                  <a:pt x="420303" y="174"/>
                </a:lnTo>
                <a:lnTo>
                  <a:pt x="417362" y="0"/>
                </a:lnTo>
                <a:lnTo>
                  <a:pt x="414131" y="1153"/>
                </a:lnTo>
                <a:lnTo>
                  <a:pt x="407154" y="5822"/>
                </a:lnTo>
                <a:lnTo>
                  <a:pt x="404786" y="10114"/>
                </a:lnTo>
                <a:lnTo>
                  <a:pt x="402155" y="21658"/>
                </a:lnTo>
                <a:lnTo>
                  <a:pt x="400986" y="35255"/>
                </a:lnTo>
                <a:lnTo>
                  <a:pt x="400465" y="48495"/>
                </a:lnTo>
                <a:lnTo>
                  <a:pt x="400234" y="58612"/>
                </a:lnTo>
                <a:lnTo>
                  <a:pt x="401442" y="63088"/>
                </a:lnTo>
                <a:lnTo>
                  <a:pt x="407941" y="75456"/>
                </a:lnTo>
                <a:lnTo>
                  <a:pt x="411702" y="87163"/>
                </a:lnTo>
                <a:lnTo>
                  <a:pt x="419024" y="98676"/>
                </a:lnTo>
                <a:lnTo>
                  <a:pt x="421183" y="106315"/>
                </a:lnTo>
                <a:lnTo>
                  <a:pt x="428915" y="117330"/>
                </a:lnTo>
                <a:lnTo>
                  <a:pt x="439549" y="128153"/>
                </a:lnTo>
                <a:lnTo>
                  <a:pt x="448508" y="132963"/>
                </a:lnTo>
                <a:lnTo>
                  <a:pt x="451405" y="135515"/>
                </a:lnTo>
                <a:lnTo>
                  <a:pt x="453337" y="138487"/>
                </a:lnTo>
                <a:lnTo>
                  <a:pt x="454624" y="141738"/>
                </a:lnTo>
                <a:lnTo>
                  <a:pt x="456753" y="143905"/>
                </a:lnTo>
                <a:lnTo>
                  <a:pt x="459441" y="145350"/>
                </a:lnTo>
                <a:lnTo>
                  <a:pt x="465816" y="146956"/>
                </a:lnTo>
                <a:lnTo>
                  <a:pt x="480257" y="147987"/>
                </a:lnTo>
                <a:lnTo>
                  <a:pt x="494934" y="148165"/>
                </a:lnTo>
                <a:lnTo>
                  <a:pt x="501406" y="148191"/>
                </a:lnTo>
                <a:lnTo>
                  <a:pt x="505721" y="146937"/>
                </a:lnTo>
                <a:lnTo>
                  <a:pt x="508596" y="144831"/>
                </a:lnTo>
                <a:lnTo>
                  <a:pt x="519281" y="132327"/>
                </a:lnTo>
                <a:lnTo>
                  <a:pt x="560069" y="9109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77"/>
          <p:cNvSpPr/>
          <p:nvPr/>
        </p:nvSpPr>
        <p:spPr>
          <a:xfrm>
            <a:off x="8846819" y="4858005"/>
            <a:ext cx="182882" cy="200179"/>
          </a:xfrm>
          <a:custGeom>
            <a:avLst/>
            <a:gdLst/>
            <a:ahLst/>
            <a:cxnLst/>
            <a:rect l="0" t="0" r="0" b="0"/>
            <a:pathLst>
              <a:path w="182882" h="200179">
                <a:moveTo>
                  <a:pt x="0" y="45464"/>
                </a:moveTo>
                <a:lnTo>
                  <a:pt x="6068" y="51532"/>
                </a:lnTo>
                <a:lnTo>
                  <a:pt x="7856" y="54590"/>
                </a:lnTo>
                <a:lnTo>
                  <a:pt x="9047" y="57898"/>
                </a:lnTo>
                <a:lnTo>
                  <a:pt x="9842" y="61374"/>
                </a:lnTo>
                <a:lnTo>
                  <a:pt x="11641" y="66230"/>
                </a:lnTo>
                <a:lnTo>
                  <a:pt x="14112" y="72009"/>
                </a:lnTo>
                <a:lnTo>
                  <a:pt x="17028" y="78401"/>
                </a:lnTo>
                <a:lnTo>
                  <a:pt x="48099" y="141563"/>
                </a:lnTo>
                <a:lnTo>
                  <a:pt x="51116" y="148900"/>
                </a:lnTo>
                <a:lnTo>
                  <a:pt x="53127" y="155061"/>
                </a:lnTo>
                <a:lnTo>
                  <a:pt x="54468" y="160439"/>
                </a:lnTo>
                <a:lnTo>
                  <a:pt x="56632" y="165294"/>
                </a:lnTo>
                <a:lnTo>
                  <a:pt x="59345" y="169801"/>
                </a:lnTo>
                <a:lnTo>
                  <a:pt x="62424" y="174076"/>
                </a:lnTo>
                <a:lnTo>
                  <a:pt x="64475" y="178195"/>
                </a:lnTo>
                <a:lnTo>
                  <a:pt x="65844" y="182212"/>
                </a:lnTo>
                <a:lnTo>
                  <a:pt x="68040" y="191715"/>
                </a:lnTo>
                <a:lnTo>
                  <a:pt x="68340" y="196401"/>
                </a:lnTo>
                <a:lnTo>
                  <a:pt x="68474" y="200178"/>
                </a:lnTo>
                <a:lnTo>
                  <a:pt x="68549" y="195163"/>
                </a:lnTo>
                <a:lnTo>
                  <a:pt x="68581" y="76730"/>
                </a:lnTo>
                <a:lnTo>
                  <a:pt x="69851" y="65038"/>
                </a:lnTo>
                <a:lnTo>
                  <a:pt x="71967" y="55974"/>
                </a:lnTo>
                <a:lnTo>
                  <a:pt x="74648" y="48661"/>
                </a:lnTo>
                <a:lnTo>
                  <a:pt x="76436" y="41245"/>
                </a:lnTo>
                <a:lnTo>
                  <a:pt x="77627" y="33761"/>
                </a:lnTo>
                <a:lnTo>
                  <a:pt x="78422" y="26232"/>
                </a:lnTo>
                <a:lnTo>
                  <a:pt x="78951" y="19943"/>
                </a:lnTo>
                <a:lnTo>
                  <a:pt x="79305" y="14480"/>
                </a:lnTo>
                <a:lnTo>
                  <a:pt x="79540" y="9568"/>
                </a:lnTo>
                <a:lnTo>
                  <a:pt x="80967" y="6294"/>
                </a:lnTo>
                <a:lnTo>
                  <a:pt x="83188" y="4111"/>
                </a:lnTo>
                <a:lnTo>
                  <a:pt x="89811" y="607"/>
                </a:lnTo>
                <a:lnTo>
                  <a:pt x="94102" y="128"/>
                </a:lnTo>
                <a:lnTo>
                  <a:pt x="97025" y="0"/>
                </a:lnTo>
                <a:lnTo>
                  <a:pt x="98973" y="1185"/>
                </a:lnTo>
                <a:lnTo>
                  <a:pt x="100272" y="3245"/>
                </a:lnTo>
                <a:lnTo>
                  <a:pt x="101716" y="8920"/>
                </a:lnTo>
                <a:lnTo>
                  <a:pt x="102101" y="12212"/>
                </a:lnTo>
                <a:lnTo>
                  <a:pt x="102358" y="15676"/>
                </a:lnTo>
                <a:lnTo>
                  <a:pt x="103799" y="19255"/>
                </a:lnTo>
                <a:lnTo>
                  <a:pt x="106029" y="22912"/>
                </a:lnTo>
                <a:lnTo>
                  <a:pt x="108787" y="26619"/>
                </a:lnTo>
                <a:lnTo>
                  <a:pt x="111894" y="30361"/>
                </a:lnTo>
                <a:lnTo>
                  <a:pt x="115237" y="34125"/>
                </a:lnTo>
                <a:lnTo>
                  <a:pt x="118735" y="37905"/>
                </a:lnTo>
                <a:lnTo>
                  <a:pt x="121066" y="42965"/>
                </a:lnTo>
                <a:lnTo>
                  <a:pt x="122621" y="48878"/>
                </a:lnTo>
                <a:lnTo>
                  <a:pt x="123658" y="55360"/>
                </a:lnTo>
                <a:lnTo>
                  <a:pt x="125619" y="63491"/>
                </a:lnTo>
                <a:lnTo>
                  <a:pt x="128195" y="72723"/>
                </a:lnTo>
                <a:lnTo>
                  <a:pt x="131184" y="82686"/>
                </a:lnTo>
                <a:lnTo>
                  <a:pt x="134446" y="91869"/>
                </a:lnTo>
                <a:lnTo>
                  <a:pt x="137891" y="100531"/>
                </a:lnTo>
                <a:lnTo>
                  <a:pt x="141457" y="108845"/>
                </a:lnTo>
                <a:lnTo>
                  <a:pt x="146376" y="118199"/>
                </a:lnTo>
                <a:lnTo>
                  <a:pt x="152194" y="128244"/>
                </a:lnTo>
                <a:lnTo>
                  <a:pt x="158612" y="138751"/>
                </a:lnTo>
                <a:lnTo>
                  <a:pt x="162892" y="147025"/>
                </a:lnTo>
                <a:lnTo>
                  <a:pt x="165744" y="153812"/>
                </a:lnTo>
                <a:lnTo>
                  <a:pt x="182881" y="18262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78"/>
          <p:cNvSpPr/>
          <p:nvPr/>
        </p:nvSpPr>
        <p:spPr>
          <a:xfrm>
            <a:off x="8983979" y="4583429"/>
            <a:ext cx="125731" cy="377191"/>
          </a:xfrm>
          <a:custGeom>
            <a:avLst/>
            <a:gdLst/>
            <a:ahLst/>
            <a:cxnLst/>
            <a:rect l="0" t="0" r="0" b="0"/>
            <a:pathLst>
              <a:path w="125731" h="377191">
                <a:moveTo>
                  <a:pt x="0" y="0"/>
                </a:moveTo>
                <a:lnTo>
                  <a:pt x="0" y="25751"/>
                </a:lnTo>
                <a:lnTo>
                  <a:pt x="1271" y="32407"/>
                </a:lnTo>
                <a:lnTo>
                  <a:pt x="3387" y="40655"/>
                </a:lnTo>
                <a:lnTo>
                  <a:pt x="6069" y="49963"/>
                </a:lnTo>
                <a:lnTo>
                  <a:pt x="7855" y="58709"/>
                </a:lnTo>
                <a:lnTo>
                  <a:pt x="9048" y="67079"/>
                </a:lnTo>
                <a:lnTo>
                  <a:pt x="9842" y="75200"/>
                </a:lnTo>
                <a:lnTo>
                  <a:pt x="12912" y="85693"/>
                </a:lnTo>
                <a:lnTo>
                  <a:pt x="17497" y="97769"/>
                </a:lnTo>
                <a:lnTo>
                  <a:pt x="23096" y="110899"/>
                </a:lnTo>
                <a:lnTo>
                  <a:pt x="28097" y="126003"/>
                </a:lnTo>
                <a:lnTo>
                  <a:pt x="32702" y="142422"/>
                </a:lnTo>
                <a:lnTo>
                  <a:pt x="37041" y="159718"/>
                </a:lnTo>
                <a:lnTo>
                  <a:pt x="42474" y="176329"/>
                </a:lnTo>
                <a:lnTo>
                  <a:pt x="48637" y="192483"/>
                </a:lnTo>
                <a:lnTo>
                  <a:pt x="55284" y="208332"/>
                </a:lnTo>
                <a:lnTo>
                  <a:pt x="59717" y="221438"/>
                </a:lnTo>
                <a:lnTo>
                  <a:pt x="62671" y="232716"/>
                </a:lnTo>
                <a:lnTo>
                  <a:pt x="64641" y="242774"/>
                </a:lnTo>
                <a:lnTo>
                  <a:pt x="67224" y="252019"/>
                </a:lnTo>
                <a:lnTo>
                  <a:pt x="70217" y="260723"/>
                </a:lnTo>
                <a:lnTo>
                  <a:pt x="73482" y="269065"/>
                </a:lnTo>
                <a:lnTo>
                  <a:pt x="76928" y="277167"/>
                </a:lnTo>
                <a:lnTo>
                  <a:pt x="84144" y="292942"/>
                </a:lnTo>
                <a:lnTo>
                  <a:pt x="87846" y="299435"/>
                </a:lnTo>
                <a:lnTo>
                  <a:pt x="91584" y="305034"/>
                </a:lnTo>
                <a:lnTo>
                  <a:pt x="95346" y="310036"/>
                </a:lnTo>
                <a:lnTo>
                  <a:pt x="97855" y="315911"/>
                </a:lnTo>
                <a:lnTo>
                  <a:pt x="99527" y="322367"/>
                </a:lnTo>
                <a:lnTo>
                  <a:pt x="100641" y="329212"/>
                </a:lnTo>
                <a:lnTo>
                  <a:pt x="102654" y="335045"/>
                </a:lnTo>
                <a:lnTo>
                  <a:pt x="105266" y="340203"/>
                </a:lnTo>
                <a:lnTo>
                  <a:pt x="108278" y="344912"/>
                </a:lnTo>
                <a:lnTo>
                  <a:pt x="111623" y="353531"/>
                </a:lnTo>
                <a:lnTo>
                  <a:pt x="112516" y="357608"/>
                </a:lnTo>
                <a:lnTo>
                  <a:pt x="114381" y="361595"/>
                </a:lnTo>
                <a:lnTo>
                  <a:pt x="116894" y="365523"/>
                </a:lnTo>
                <a:lnTo>
                  <a:pt x="125730" y="3771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79"/>
          <p:cNvSpPr/>
          <p:nvPr/>
        </p:nvSpPr>
        <p:spPr>
          <a:xfrm>
            <a:off x="8903969" y="4537709"/>
            <a:ext cx="205741" cy="137161"/>
          </a:xfrm>
          <a:custGeom>
            <a:avLst/>
            <a:gdLst/>
            <a:ahLst/>
            <a:cxnLst/>
            <a:rect l="0" t="0" r="0" b="0"/>
            <a:pathLst>
              <a:path w="205741" h="137161">
                <a:moveTo>
                  <a:pt x="0" y="137160"/>
                </a:moveTo>
                <a:lnTo>
                  <a:pt x="9842" y="117478"/>
                </a:lnTo>
                <a:lnTo>
                  <a:pt x="12912" y="115149"/>
                </a:lnTo>
                <a:lnTo>
                  <a:pt x="17498" y="112326"/>
                </a:lnTo>
                <a:lnTo>
                  <a:pt x="23096" y="109174"/>
                </a:lnTo>
                <a:lnTo>
                  <a:pt x="28097" y="105803"/>
                </a:lnTo>
                <a:lnTo>
                  <a:pt x="32702" y="102286"/>
                </a:lnTo>
                <a:lnTo>
                  <a:pt x="37041" y="98670"/>
                </a:lnTo>
                <a:lnTo>
                  <a:pt x="41205" y="94990"/>
                </a:lnTo>
                <a:lnTo>
                  <a:pt x="49217" y="87515"/>
                </a:lnTo>
                <a:lnTo>
                  <a:pt x="60867" y="76166"/>
                </a:lnTo>
                <a:lnTo>
                  <a:pt x="68518" y="71098"/>
                </a:lnTo>
                <a:lnTo>
                  <a:pt x="78698" y="65179"/>
                </a:lnTo>
                <a:lnTo>
                  <a:pt x="101017" y="53099"/>
                </a:lnTo>
                <a:lnTo>
                  <a:pt x="119404" y="43496"/>
                </a:lnTo>
                <a:lnTo>
                  <a:pt x="127862" y="37888"/>
                </a:lnTo>
                <a:lnTo>
                  <a:pt x="136042" y="31608"/>
                </a:lnTo>
                <a:lnTo>
                  <a:pt x="144035" y="24883"/>
                </a:lnTo>
                <a:lnTo>
                  <a:pt x="151903" y="19128"/>
                </a:lnTo>
                <a:lnTo>
                  <a:pt x="159689" y="14022"/>
                </a:lnTo>
                <a:lnTo>
                  <a:pt x="167419" y="9349"/>
                </a:lnTo>
                <a:lnTo>
                  <a:pt x="173843" y="6232"/>
                </a:lnTo>
                <a:lnTo>
                  <a:pt x="179395" y="4155"/>
                </a:lnTo>
                <a:lnTo>
                  <a:pt x="184368" y="2770"/>
                </a:lnTo>
                <a:lnTo>
                  <a:pt x="188952" y="1847"/>
                </a:lnTo>
                <a:lnTo>
                  <a:pt x="193278" y="1231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80"/>
          <p:cNvSpPr/>
          <p:nvPr/>
        </p:nvSpPr>
        <p:spPr>
          <a:xfrm>
            <a:off x="5760947" y="3863339"/>
            <a:ext cx="1805713" cy="1609800"/>
          </a:xfrm>
          <a:custGeom>
            <a:avLst/>
            <a:gdLst/>
            <a:ahLst/>
            <a:cxnLst/>
            <a:rect l="0" t="0" r="0" b="0"/>
            <a:pathLst>
              <a:path w="1805713" h="1609800">
                <a:moveTo>
                  <a:pt x="719862" y="0"/>
                </a:moveTo>
                <a:lnTo>
                  <a:pt x="713795" y="6069"/>
                </a:lnTo>
                <a:lnTo>
                  <a:pt x="712007" y="9126"/>
                </a:lnTo>
                <a:lnTo>
                  <a:pt x="710021" y="15909"/>
                </a:lnTo>
                <a:lnTo>
                  <a:pt x="707477" y="31882"/>
                </a:lnTo>
                <a:lnTo>
                  <a:pt x="685901" y="78500"/>
                </a:lnTo>
                <a:lnTo>
                  <a:pt x="664129" y="121249"/>
                </a:lnTo>
                <a:lnTo>
                  <a:pt x="637591" y="166736"/>
                </a:lnTo>
                <a:lnTo>
                  <a:pt x="605869" y="216239"/>
                </a:lnTo>
                <a:lnTo>
                  <a:pt x="586648" y="249776"/>
                </a:lnTo>
                <a:lnTo>
                  <a:pt x="556940" y="311249"/>
                </a:lnTo>
                <a:lnTo>
                  <a:pt x="529342" y="358043"/>
                </a:lnTo>
                <a:lnTo>
                  <a:pt x="505647" y="392810"/>
                </a:lnTo>
                <a:lnTo>
                  <a:pt x="478027" y="440944"/>
                </a:lnTo>
                <a:lnTo>
                  <a:pt x="453756" y="487379"/>
                </a:lnTo>
                <a:lnTo>
                  <a:pt x="326802" y="740404"/>
                </a:lnTo>
                <a:lnTo>
                  <a:pt x="307772" y="790597"/>
                </a:lnTo>
                <a:lnTo>
                  <a:pt x="288023" y="837643"/>
                </a:lnTo>
                <a:lnTo>
                  <a:pt x="253514" y="911750"/>
                </a:lnTo>
                <a:lnTo>
                  <a:pt x="192135" y="1050567"/>
                </a:lnTo>
                <a:lnTo>
                  <a:pt x="171626" y="1096839"/>
                </a:lnTo>
                <a:lnTo>
                  <a:pt x="154045" y="1142804"/>
                </a:lnTo>
                <a:lnTo>
                  <a:pt x="137765" y="1178473"/>
                </a:lnTo>
                <a:lnTo>
                  <a:pt x="117706" y="1219974"/>
                </a:lnTo>
                <a:lnTo>
                  <a:pt x="99550" y="1268131"/>
                </a:lnTo>
                <a:lnTo>
                  <a:pt x="88145" y="1287937"/>
                </a:lnTo>
                <a:lnTo>
                  <a:pt x="75879" y="1306477"/>
                </a:lnTo>
                <a:lnTo>
                  <a:pt x="66194" y="1327417"/>
                </a:lnTo>
                <a:lnTo>
                  <a:pt x="61043" y="1349423"/>
                </a:lnTo>
                <a:lnTo>
                  <a:pt x="57484" y="1370634"/>
                </a:lnTo>
                <a:lnTo>
                  <a:pt x="38857" y="1420711"/>
                </a:lnTo>
                <a:lnTo>
                  <a:pt x="28237" y="1461688"/>
                </a:lnTo>
                <a:lnTo>
                  <a:pt x="12863" y="1504973"/>
                </a:lnTo>
                <a:lnTo>
                  <a:pt x="2358" y="1541597"/>
                </a:lnTo>
                <a:lnTo>
                  <a:pt x="0" y="1575326"/>
                </a:lnTo>
                <a:lnTo>
                  <a:pt x="1194" y="1581077"/>
                </a:lnTo>
                <a:lnTo>
                  <a:pt x="5907" y="1590855"/>
                </a:lnTo>
                <a:lnTo>
                  <a:pt x="8943" y="1593970"/>
                </a:lnTo>
                <a:lnTo>
                  <a:pt x="12236" y="1596047"/>
                </a:lnTo>
                <a:lnTo>
                  <a:pt x="41706" y="1609799"/>
                </a:lnTo>
                <a:lnTo>
                  <a:pt x="45509" y="1609139"/>
                </a:lnTo>
                <a:lnTo>
                  <a:pt x="66474" y="1602342"/>
                </a:lnTo>
                <a:lnTo>
                  <a:pt x="120415" y="1593615"/>
                </a:lnTo>
                <a:lnTo>
                  <a:pt x="170985" y="1578776"/>
                </a:lnTo>
                <a:lnTo>
                  <a:pt x="222964" y="1556317"/>
                </a:lnTo>
                <a:lnTo>
                  <a:pt x="275763" y="1532364"/>
                </a:lnTo>
                <a:lnTo>
                  <a:pt x="344359" y="1504994"/>
                </a:lnTo>
                <a:lnTo>
                  <a:pt x="396658" y="1485906"/>
                </a:lnTo>
                <a:lnTo>
                  <a:pt x="446631" y="1466851"/>
                </a:lnTo>
                <a:lnTo>
                  <a:pt x="600809" y="1415099"/>
                </a:lnTo>
                <a:lnTo>
                  <a:pt x="650016" y="1403210"/>
                </a:lnTo>
                <a:lnTo>
                  <a:pt x="705330" y="1390729"/>
                </a:lnTo>
                <a:lnTo>
                  <a:pt x="757889" y="1376563"/>
                </a:lnTo>
                <a:lnTo>
                  <a:pt x="813170" y="1360398"/>
                </a:lnTo>
                <a:lnTo>
                  <a:pt x="866564" y="1344976"/>
                </a:lnTo>
                <a:lnTo>
                  <a:pt x="922925" y="1329699"/>
                </a:lnTo>
                <a:lnTo>
                  <a:pt x="966578" y="1319533"/>
                </a:lnTo>
                <a:lnTo>
                  <a:pt x="1009287" y="1313417"/>
                </a:lnTo>
                <a:lnTo>
                  <a:pt x="1052119" y="1302984"/>
                </a:lnTo>
                <a:lnTo>
                  <a:pt x="1203357" y="1265019"/>
                </a:lnTo>
                <a:lnTo>
                  <a:pt x="1243273" y="1253519"/>
                </a:lnTo>
                <a:lnTo>
                  <a:pt x="1284383" y="1245883"/>
                </a:lnTo>
                <a:lnTo>
                  <a:pt x="1330170" y="1238256"/>
                </a:lnTo>
                <a:lnTo>
                  <a:pt x="1382448" y="1225552"/>
                </a:lnTo>
                <a:lnTo>
                  <a:pt x="1427518" y="1213133"/>
                </a:lnTo>
                <a:lnTo>
                  <a:pt x="1467023" y="1205921"/>
                </a:lnTo>
                <a:lnTo>
                  <a:pt x="1514436" y="1198474"/>
                </a:lnTo>
                <a:lnTo>
                  <a:pt x="1594831" y="1177143"/>
                </a:lnTo>
                <a:lnTo>
                  <a:pt x="1631978" y="1170875"/>
                </a:lnTo>
                <a:lnTo>
                  <a:pt x="1678120" y="1168089"/>
                </a:lnTo>
                <a:lnTo>
                  <a:pt x="1733283" y="1158445"/>
                </a:lnTo>
                <a:lnTo>
                  <a:pt x="1774427" y="1154959"/>
                </a:lnTo>
                <a:lnTo>
                  <a:pt x="1805712" y="11544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81"/>
          <p:cNvSpPr/>
          <p:nvPr/>
        </p:nvSpPr>
        <p:spPr>
          <a:xfrm>
            <a:off x="5772150" y="4229100"/>
            <a:ext cx="1623060" cy="1165860"/>
          </a:xfrm>
          <a:custGeom>
            <a:avLst/>
            <a:gdLst/>
            <a:ahLst/>
            <a:cxnLst/>
            <a:rect l="0" t="0" r="0" b="0"/>
            <a:pathLst>
              <a:path w="1623060" h="1165860">
                <a:moveTo>
                  <a:pt x="0" y="1165859"/>
                </a:moveTo>
                <a:lnTo>
                  <a:pt x="6067" y="1159792"/>
                </a:lnTo>
                <a:lnTo>
                  <a:pt x="9125" y="1158004"/>
                </a:lnTo>
                <a:lnTo>
                  <a:pt x="15908" y="1156018"/>
                </a:lnTo>
                <a:lnTo>
                  <a:pt x="18226" y="1154219"/>
                </a:lnTo>
                <a:lnTo>
                  <a:pt x="19770" y="1151749"/>
                </a:lnTo>
                <a:lnTo>
                  <a:pt x="20800" y="1148832"/>
                </a:lnTo>
                <a:lnTo>
                  <a:pt x="25331" y="1142205"/>
                </a:lnTo>
                <a:lnTo>
                  <a:pt x="45901" y="1120056"/>
                </a:lnTo>
                <a:lnTo>
                  <a:pt x="55536" y="1113752"/>
                </a:lnTo>
                <a:lnTo>
                  <a:pt x="59884" y="1112072"/>
                </a:lnTo>
                <a:lnTo>
                  <a:pt x="68102" y="1106817"/>
                </a:lnTo>
                <a:lnTo>
                  <a:pt x="114904" y="1072087"/>
                </a:lnTo>
                <a:lnTo>
                  <a:pt x="162575" y="1036801"/>
                </a:lnTo>
                <a:lnTo>
                  <a:pt x="176395" y="1024680"/>
                </a:lnTo>
                <a:lnTo>
                  <a:pt x="213224" y="997265"/>
                </a:lnTo>
                <a:lnTo>
                  <a:pt x="248134" y="963302"/>
                </a:lnTo>
                <a:lnTo>
                  <a:pt x="280765" y="932055"/>
                </a:lnTo>
                <a:lnTo>
                  <a:pt x="368165" y="861638"/>
                </a:lnTo>
                <a:lnTo>
                  <a:pt x="408944" y="827966"/>
                </a:lnTo>
                <a:lnTo>
                  <a:pt x="447527" y="802640"/>
                </a:lnTo>
                <a:lnTo>
                  <a:pt x="474881" y="780203"/>
                </a:lnTo>
                <a:lnTo>
                  <a:pt x="559461" y="707860"/>
                </a:lnTo>
                <a:lnTo>
                  <a:pt x="597764" y="676376"/>
                </a:lnTo>
                <a:lnTo>
                  <a:pt x="630920" y="650307"/>
                </a:lnTo>
                <a:lnTo>
                  <a:pt x="684268" y="610335"/>
                </a:lnTo>
                <a:lnTo>
                  <a:pt x="720679" y="584103"/>
                </a:lnTo>
                <a:lnTo>
                  <a:pt x="762598" y="555055"/>
                </a:lnTo>
                <a:lnTo>
                  <a:pt x="797403" y="528208"/>
                </a:lnTo>
                <a:lnTo>
                  <a:pt x="834461" y="498918"/>
                </a:lnTo>
                <a:lnTo>
                  <a:pt x="884364" y="463070"/>
                </a:lnTo>
                <a:lnTo>
                  <a:pt x="1150258" y="281080"/>
                </a:lnTo>
                <a:lnTo>
                  <a:pt x="1193551" y="256144"/>
                </a:lnTo>
                <a:lnTo>
                  <a:pt x="1244566" y="218377"/>
                </a:lnTo>
                <a:lnTo>
                  <a:pt x="1291332" y="189280"/>
                </a:lnTo>
                <a:lnTo>
                  <a:pt x="1318145" y="169214"/>
                </a:lnTo>
                <a:lnTo>
                  <a:pt x="1355462" y="147596"/>
                </a:lnTo>
                <a:lnTo>
                  <a:pt x="1404221" y="121901"/>
                </a:lnTo>
                <a:lnTo>
                  <a:pt x="1452137" y="96088"/>
                </a:lnTo>
                <a:lnTo>
                  <a:pt x="1503595" y="62207"/>
                </a:lnTo>
                <a:lnTo>
                  <a:pt x="1544287" y="36841"/>
                </a:lnTo>
                <a:lnTo>
                  <a:pt x="1593589" y="6607"/>
                </a:lnTo>
                <a:lnTo>
                  <a:pt x="1608066" y="1305"/>
                </a:lnTo>
                <a:lnTo>
                  <a:pt x="162305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82"/>
          <p:cNvSpPr/>
          <p:nvPr/>
        </p:nvSpPr>
        <p:spPr>
          <a:xfrm>
            <a:off x="5943600" y="4794023"/>
            <a:ext cx="548640" cy="440917"/>
          </a:xfrm>
          <a:custGeom>
            <a:avLst/>
            <a:gdLst/>
            <a:ahLst/>
            <a:cxnLst/>
            <a:rect l="0" t="0" r="0" b="0"/>
            <a:pathLst>
              <a:path w="548640" h="440917">
                <a:moveTo>
                  <a:pt x="0" y="40866"/>
                </a:moveTo>
                <a:lnTo>
                  <a:pt x="6067" y="40866"/>
                </a:lnTo>
                <a:lnTo>
                  <a:pt x="9125" y="39596"/>
                </a:lnTo>
                <a:lnTo>
                  <a:pt x="19496" y="33011"/>
                </a:lnTo>
                <a:lnTo>
                  <a:pt x="30612" y="29226"/>
                </a:lnTo>
                <a:lnTo>
                  <a:pt x="41949" y="21895"/>
                </a:lnTo>
                <a:lnTo>
                  <a:pt x="54621" y="17889"/>
                </a:lnTo>
                <a:lnTo>
                  <a:pt x="67033" y="12451"/>
                </a:lnTo>
                <a:lnTo>
                  <a:pt x="77628" y="9187"/>
                </a:lnTo>
                <a:lnTo>
                  <a:pt x="89112" y="7737"/>
                </a:lnTo>
                <a:lnTo>
                  <a:pt x="97508" y="7350"/>
                </a:lnTo>
                <a:lnTo>
                  <a:pt x="126223" y="6729"/>
                </a:lnTo>
                <a:lnTo>
                  <a:pt x="139987" y="6622"/>
                </a:lnTo>
                <a:lnTo>
                  <a:pt x="149204" y="5337"/>
                </a:lnTo>
                <a:lnTo>
                  <a:pt x="176379" y="522"/>
                </a:lnTo>
                <a:lnTo>
                  <a:pt x="187437" y="0"/>
                </a:lnTo>
                <a:lnTo>
                  <a:pt x="196077" y="923"/>
                </a:lnTo>
                <a:lnTo>
                  <a:pt x="209065" y="4063"/>
                </a:lnTo>
                <a:lnTo>
                  <a:pt x="226057" y="5832"/>
                </a:lnTo>
                <a:lnTo>
                  <a:pt x="243980" y="6246"/>
                </a:lnTo>
                <a:lnTo>
                  <a:pt x="263355" y="6478"/>
                </a:lnTo>
                <a:lnTo>
                  <a:pt x="279606" y="9919"/>
                </a:lnTo>
                <a:lnTo>
                  <a:pt x="289274" y="12615"/>
                </a:lnTo>
                <a:lnTo>
                  <a:pt x="303402" y="15610"/>
                </a:lnTo>
                <a:lnTo>
                  <a:pt x="316455" y="18211"/>
                </a:lnTo>
                <a:lnTo>
                  <a:pt x="325270" y="20683"/>
                </a:lnTo>
                <a:lnTo>
                  <a:pt x="334957" y="23601"/>
                </a:lnTo>
                <a:lnTo>
                  <a:pt x="343954" y="26816"/>
                </a:lnTo>
                <a:lnTo>
                  <a:pt x="360725" y="33775"/>
                </a:lnTo>
                <a:lnTo>
                  <a:pt x="373259" y="41102"/>
                </a:lnTo>
                <a:lnTo>
                  <a:pt x="383062" y="47321"/>
                </a:lnTo>
                <a:lnTo>
                  <a:pt x="395722" y="52092"/>
                </a:lnTo>
                <a:lnTo>
                  <a:pt x="411326" y="63525"/>
                </a:lnTo>
                <a:lnTo>
                  <a:pt x="433425" y="80147"/>
                </a:lnTo>
                <a:lnTo>
                  <a:pt x="446633" y="93461"/>
                </a:lnTo>
                <a:lnTo>
                  <a:pt x="453773" y="103612"/>
                </a:lnTo>
                <a:lnTo>
                  <a:pt x="464934" y="116467"/>
                </a:lnTo>
                <a:lnTo>
                  <a:pt x="476283" y="128319"/>
                </a:lnTo>
                <a:lnTo>
                  <a:pt x="483885" y="136037"/>
                </a:lnTo>
                <a:lnTo>
                  <a:pt x="486420" y="139874"/>
                </a:lnTo>
                <a:lnTo>
                  <a:pt x="491257" y="151341"/>
                </a:lnTo>
                <a:lnTo>
                  <a:pt x="498900" y="162782"/>
                </a:lnTo>
                <a:lnTo>
                  <a:pt x="502998" y="174215"/>
                </a:lnTo>
                <a:lnTo>
                  <a:pt x="511692" y="185646"/>
                </a:lnTo>
                <a:lnTo>
                  <a:pt x="518672" y="193266"/>
                </a:lnTo>
                <a:lnTo>
                  <a:pt x="521041" y="197076"/>
                </a:lnTo>
                <a:lnTo>
                  <a:pt x="523673" y="204697"/>
                </a:lnTo>
                <a:lnTo>
                  <a:pt x="525156" y="216127"/>
                </a:lnTo>
                <a:lnTo>
                  <a:pt x="528889" y="227133"/>
                </a:lnTo>
                <a:lnTo>
                  <a:pt x="533511" y="239222"/>
                </a:lnTo>
                <a:lnTo>
                  <a:pt x="535566" y="248828"/>
                </a:lnTo>
                <a:lnTo>
                  <a:pt x="536113" y="256977"/>
                </a:lnTo>
                <a:lnTo>
                  <a:pt x="536479" y="267490"/>
                </a:lnTo>
                <a:lnTo>
                  <a:pt x="536723" y="279579"/>
                </a:lnTo>
                <a:lnTo>
                  <a:pt x="538155" y="287638"/>
                </a:lnTo>
                <a:lnTo>
                  <a:pt x="540379" y="293011"/>
                </a:lnTo>
                <a:lnTo>
                  <a:pt x="543133" y="296593"/>
                </a:lnTo>
                <a:lnTo>
                  <a:pt x="544969" y="302791"/>
                </a:lnTo>
                <a:lnTo>
                  <a:pt x="546192" y="310733"/>
                </a:lnTo>
                <a:lnTo>
                  <a:pt x="548156" y="332651"/>
                </a:lnTo>
                <a:lnTo>
                  <a:pt x="548425" y="345809"/>
                </a:lnTo>
                <a:lnTo>
                  <a:pt x="548639" y="44091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83"/>
          <p:cNvSpPr/>
          <p:nvPr/>
        </p:nvSpPr>
        <p:spPr>
          <a:xfrm>
            <a:off x="6377985" y="4376331"/>
            <a:ext cx="114255" cy="229802"/>
          </a:xfrm>
          <a:custGeom>
            <a:avLst/>
            <a:gdLst/>
            <a:ahLst/>
            <a:cxnLst/>
            <a:rect l="0" t="0" r="0" b="0"/>
            <a:pathLst>
              <a:path w="114255" h="229802">
                <a:moveTo>
                  <a:pt x="11385" y="115658"/>
                </a:moveTo>
                <a:lnTo>
                  <a:pt x="17452" y="121727"/>
                </a:lnTo>
                <a:lnTo>
                  <a:pt x="19240" y="122244"/>
                </a:lnTo>
                <a:lnTo>
                  <a:pt x="20431" y="121319"/>
                </a:lnTo>
                <a:lnTo>
                  <a:pt x="21226" y="119432"/>
                </a:lnTo>
                <a:lnTo>
                  <a:pt x="23025" y="118174"/>
                </a:lnTo>
                <a:lnTo>
                  <a:pt x="25495" y="117335"/>
                </a:lnTo>
                <a:lnTo>
                  <a:pt x="28411" y="116776"/>
                </a:lnTo>
                <a:lnTo>
                  <a:pt x="30356" y="115134"/>
                </a:lnTo>
                <a:lnTo>
                  <a:pt x="31652" y="112769"/>
                </a:lnTo>
                <a:lnTo>
                  <a:pt x="33093" y="106754"/>
                </a:lnTo>
                <a:lnTo>
                  <a:pt x="33732" y="99848"/>
                </a:lnTo>
                <a:lnTo>
                  <a:pt x="35173" y="96228"/>
                </a:lnTo>
                <a:lnTo>
                  <a:pt x="37404" y="92545"/>
                </a:lnTo>
                <a:lnTo>
                  <a:pt x="40161" y="88820"/>
                </a:lnTo>
                <a:lnTo>
                  <a:pt x="41999" y="85066"/>
                </a:lnTo>
                <a:lnTo>
                  <a:pt x="43224" y="81293"/>
                </a:lnTo>
                <a:lnTo>
                  <a:pt x="44041" y="77508"/>
                </a:lnTo>
                <a:lnTo>
                  <a:pt x="44585" y="73715"/>
                </a:lnTo>
                <a:lnTo>
                  <a:pt x="44948" y="69916"/>
                </a:lnTo>
                <a:lnTo>
                  <a:pt x="45190" y="66114"/>
                </a:lnTo>
                <a:lnTo>
                  <a:pt x="46622" y="61038"/>
                </a:lnTo>
                <a:lnTo>
                  <a:pt x="48846" y="55115"/>
                </a:lnTo>
                <a:lnTo>
                  <a:pt x="51599" y="48626"/>
                </a:lnTo>
                <a:lnTo>
                  <a:pt x="53434" y="41760"/>
                </a:lnTo>
                <a:lnTo>
                  <a:pt x="54658" y="34643"/>
                </a:lnTo>
                <a:lnTo>
                  <a:pt x="55473" y="27358"/>
                </a:lnTo>
                <a:lnTo>
                  <a:pt x="56017" y="19961"/>
                </a:lnTo>
                <a:lnTo>
                  <a:pt x="56380" y="12491"/>
                </a:lnTo>
                <a:lnTo>
                  <a:pt x="56621" y="4970"/>
                </a:lnTo>
                <a:lnTo>
                  <a:pt x="55513" y="1226"/>
                </a:lnTo>
                <a:lnTo>
                  <a:pt x="53503" y="0"/>
                </a:lnTo>
                <a:lnTo>
                  <a:pt x="47221" y="1090"/>
                </a:lnTo>
                <a:lnTo>
                  <a:pt x="45436" y="3719"/>
                </a:lnTo>
                <a:lnTo>
                  <a:pt x="42975" y="8013"/>
                </a:lnTo>
                <a:lnTo>
                  <a:pt x="40065" y="13415"/>
                </a:lnTo>
                <a:lnTo>
                  <a:pt x="36855" y="18286"/>
                </a:lnTo>
                <a:lnTo>
                  <a:pt x="33445" y="22803"/>
                </a:lnTo>
                <a:lnTo>
                  <a:pt x="29901" y="27085"/>
                </a:lnTo>
                <a:lnTo>
                  <a:pt x="26269" y="32479"/>
                </a:lnTo>
                <a:lnTo>
                  <a:pt x="22577" y="38616"/>
                </a:lnTo>
                <a:lnTo>
                  <a:pt x="18846" y="45247"/>
                </a:lnTo>
                <a:lnTo>
                  <a:pt x="16359" y="50937"/>
                </a:lnTo>
                <a:lnTo>
                  <a:pt x="14701" y="56001"/>
                </a:lnTo>
                <a:lnTo>
                  <a:pt x="13595" y="60647"/>
                </a:lnTo>
                <a:lnTo>
                  <a:pt x="11588" y="66284"/>
                </a:lnTo>
                <a:lnTo>
                  <a:pt x="8980" y="72582"/>
                </a:lnTo>
                <a:lnTo>
                  <a:pt x="5971" y="79321"/>
                </a:lnTo>
                <a:lnTo>
                  <a:pt x="3966" y="85084"/>
                </a:lnTo>
                <a:lnTo>
                  <a:pt x="2629" y="90195"/>
                </a:lnTo>
                <a:lnTo>
                  <a:pt x="1737" y="94873"/>
                </a:lnTo>
                <a:lnTo>
                  <a:pt x="1143" y="104342"/>
                </a:lnTo>
                <a:lnTo>
                  <a:pt x="483" y="131795"/>
                </a:lnTo>
                <a:lnTo>
                  <a:pt x="0" y="184531"/>
                </a:lnTo>
                <a:lnTo>
                  <a:pt x="1255" y="189514"/>
                </a:lnTo>
                <a:lnTo>
                  <a:pt x="3362" y="194105"/>
                </a:lnTo>
                <a:lnTo>
                  <a:pt x="6036" y="198437"/>
                </a:lnTo>
                <a:lnTo>
                  <a:pt x="9089" y="202594"/>
                </a:lnTo>
                <a:lnTo>
                  <a:pt x="12394" y="206636"/>
                </a:lnTo>
                <a:lnTo>
                  <a:pt x="15867" y="210599"/>
                </a:lnTo>
                <a:lnTo>
                  <a:pt x="19453" y="213242"/>
                </a:lnTo>
                <a:lnTo>
                  <a:pt x="23114" y="215005"/>
                </a:lnTo>
                <a:lnTo>
                  <a:pt x="26824" y="216179"/>
                </a:lnTo>
                <a:lnTo>
                  <a:pt x="29297" y="218232"/>
                </a:lnTo>
                <a:lnTo>
                  <a:pt x="30947" y="220871"/>
                </a:lnTo>
                <a:lnTo>
                  <a:pt x="32046" y="223900"/>
                </a:lnTo>
                <a:lnTo>
                  <a:pt x="34049" y="225919"/>
                </a:lnTo>
                <a:lnTo>
                  <a:pt x="36654" y="227266"/>
                </a:lnTo>
                <a:lnTo>
                  <a:pt x="39661" y="228163"/>
                </a:lnTo>
                <a:lnTo>
                  <a:pt x="42935" y="228761"/>
                </a:lnTo>
                <a:lnTo>
                  <a:pt x="46389" y="229161"/>
                </a:lnTo>
                <a:lnTo>
                  <a:pt x="49960" y="229427"/>
                </a:lnTo>
                <a:lnTo>
                  <a:pt x="53611" y="229604"/>
                </a:lnTo>
                <a:lnTo>
                  <a:pt x="61055" y="229801"/>
                </a:lnTo>
                <a:lnTo>
                  <a:pt x="64818" y="228583"/>
                </a:lnTo>
                <a:lnTo>
                  <a:pt x="68597" y="226502"/>
                </a:lnTo>
                <a:lnTo>
                  <a:pt x="72386" y="223844"/>
                </a:lnTo>
                <a:lnTo>
                  <a:pt x="76183" y="220802"/>
                </a:lnTo>
                <a:lnTo>
                  <a:pt x="79983" y="217504"/>
                </a:lnTo>
                <a:lnTo>
                  <a:pt x="83787" y="214036"/>
                </a:lnTo>
                <a:lnTo>
                  <a:pt x="88863" y="210453"/>
                </a:lnTo>
                <a:lnTo>
                  <a:pt x="94787" y="206795"/>
                </a:lnTo>
                <a:lnTo>
                  <a:pt x="114254" y="19566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84"/>
          <p:cNvSpPr/>
          <p:nvPr/>
        </p:nvSpPr>
        <p:spPr>
          <a:xfrm>
            <a:off x="6526544" y="4263389"/>
            <a:ext cx="205725" cy="283926"/>
          </a:xfrm>
          <a:custGeom>
            <a:avLst/>
            <a:gdLst/>
            <a:ahLst/>
            <a:cxnLst/>
            <a:rect l="0" t="0" r="0" b="0"/>
            <a:pathLst>
              <a:path w="205725" h="283926">
                <a:moveTo>
                  <a:pt x="68565" y="0"/>
                </a:moveTo>
                <a:lnTo>
                  <a:pt x="56430" y="12136"/>
                </a:lnTo>
                <a:lnTo>
                  <a:pt x="52855" y="16981"/>
                </a:lnTo>
                <a:lnTo>
                  <a:pt x="48883" y="25751"/>
                </a:lnTo>
                <a:lnTo>
                  <a:pt x="43731" y="33882"/>
                </a:lnTo>
                <a:lnTo>
                  <a:pt x="40579" y="37828"/>
                </a:lnTo>
                <a:lnTo>
                  <a:pt x="37208" y="42999"/>
                </a:lnTo>
                <a:lnTo>
                  <a:pt x="33691" y="48986"/>
                </a:lnTo>
                <a:lnTo>
                  <a:pt x="30075" y="55517"/>
                </a:lnTo>
                <a:lnTo>
                  <a:pt x="22673" y="69548"/>
                </a:lnTo>
                <a:lnTo>
                  <a:pt x="18920" y="76846"/>
                </a:lnTo>
                <a:lnTo>
                  <a:pt x="16419" y="84251"/>
                </a:lnTo>
                <a:lnTo>
                  <a:pt x="14751" y="91727"/>
                </a:lnTo>
                <a:lnTo>
                  <a:pt x="13639" y="99252"/>
                </a:lnTo>
                <a:lnTo>
                  <a:pt x="11629" y="105538"/>
                </a:lnTo>
                <a:lnTo>
                  <a:pt x="9017" y="110999"/>
                </a:lnTo>
                <a:lnTo>
                  <a:pt x="6006" y="115909"/>
                </a:lnTo>
                <a:lnTo>
                  <a:pt x="4000" y="121723"/>
                </a:lnTo>
                <a:lnTo>
                  <a:pt x="2662" y="128139"/>
                </a:lnTo>
                <a:lnTo>
                  <a:pt x="1770" y="134956"/>
                </a:lnTo>
                <a:lnTo>
                  <a:pt x="1175" y="142041"/>
                </a:lnTo>
                <a:lnTo>
                  <a:pt x="779" y="149304"/>
                </a:lnTo>
                <a:lnTo>
                  <a:pt x="221" y="168275"/>
                </a:lnTo>
                <a:lnTo>
                  <a:pt x="0" y="188093"/>
                </a:lnTo>
                <a:lnTo>
                  <a:pt x="1265" y="190166"/>
                </a:lnTo>
                <a:lnTo>
                  <a:pt x="3378" y="191547"/>
                </a:lnTo>
                <a:lnTo>
                  <a:pt x="9829" y="193765"/>
                </a:lnTo>
                <a:lnTo>
                  <a:pt x="10357" y="192676"/>
                </a:lnTo>
                <a:lnTo>
                  <a:pt x="10946" y="188081"/>
                </a:lnTo>
                <a:lnTo>
                  <a:pt x="12372" y="186347"/>
                </a:lnTo>
                <a:lnTo>
                  <a:pt x="14593" y="185192"/>
                </a:lnTo>
                <a:lnTo>
                  <a:pt x="17344" y="184422"/>
                </a:lnTo>
                <a:lnTo>
                  <a:pt x="19178" y="182638"/>
                </a:lnTo>
                <a:lnTo>
                  <a:pt x="20400" y="180179"/>
                </a:lnTo>
                <a:lnTo>
                  <a:pt x="21759" y="174059"/>
                </a:lnTo>
                <a:lnTo>
                  <a:pt x="22363" y="167107"/>
                </a:lnTo>
                <a:lnTo>
                  <a:pt x="23794" y="162205"/>
                </a:lnTo>
                <a:lnTo>
                  <a:pt x="26018" y="156397"/>
                </a:lnTo>
                <a:lnTo>
                  <a:pt x="28770" y="149985"/>
                </a:lnTo>
                <a:lnTo>
                  <a:pt x="31875" y="144440"/>
                </a:lnTo>
                <a:lnTo>
                  <a:pt x="35215" y="139474"/>
                </a:lnTo>
                <a:lnTo>
                  <a:pt x="38712" y="134892"/>
                </a:lnTo>
                <a:lnTo>
                  <a:pt x="41043" y="129299"/>
                </a:lnTo>
                <a:lnTo>
                  <a:pt x="42597" y="123029"/>
                </a:lnTo>
                <a:lnTo>
                  <a:pt x="43634" y="116309"/>
                </a:lnTo>
                <a:lnTo>
                  <a:pt x="44324" y="110560"/>
                </a:lnTo>
                <a:lnTo>
                  <a:pt x="44785" y="105457"/>
                </a:lnTo>
                <a:lnTo>
                  <a:pt x="45092" y="100784"/>
                </a:lnTo>
                <a:lnTo>
                  <a:pt x="47836" y="91320"/>
                </a:lnTo>
                <a:lnTo>
                  <a:pt x="52206" y="78660"/>
                </a:lnTo>
                <a:lnTo>
                  <a:pt x="57659" y="63870"/>
                </a:lnTo>
                <a:lnTo>
                  <a:pt x="61294" y="52740"/>
                </a:lnTo>
                <a:lnTo>
                  <a:pt x="63718" y="44050"/>
                </a:lnTo>
                <a:lnTo>
                  <a:pt x="67608" y="27046"/>
                </a:lnTo>
                <a:lnTo>
                  <a:pt x="71527" y="21334"/>
                </a:lnTo>
                <a:lnTo>
                  <a:pt x="74349" y="18033"/>
                </a:lnTo>
                <a:lnTo>
                  <a:pt x="76232" y="17102"/>
                </a:lnTo>
                <a:lnTo>
                  <a:pt x="77486" y="17752"/>
                </a:lnTo>
                <a:lnTo>
                  <a:pt x="79500" y="21851"/>
                </a:lnTo>
                <a:lnTo>
                  <a:pt x="83162" y="22412"/>
                </a:lnTo>
                <a:lnTo>
                  <a:pt x="85916" y="22561"/>
                </a:lnTo>
                <a:lnTo>
                  <a:pt x="87753" y="23931"/>
                </a:lnTo>
                <a:lnTo>
                  <a:pt x="88977" y="26114"/>
                </a:lnTo>
                <a:lnTo>
                  <a:pt x="90337" y="31927"/>
                </a:lnTo>
                <a:lnTo>
                  <a:pt x="90942" y="38743"/>
                </a:lnTo>
                <a:lnTo>
                  <a:pt x="92373" y="43609"/>
                </a:lnTo>
                <a:lnTo>
                  <a:pt x="94598" y="49393"/>
                </a:lnTo>
                <a:lnTo>
                  <a:pt x="97350" y="55789"/>
                </a:lnTo>
                <a:lnTo>
                  <a:pt x="99185" y="61322"/>
                </a:lnTo>
                <a:lnTo>
                  <a:pt x="100409" y="66282"/>
                </a:lnTo>
                <a:lnTo>
                  <a:pt x="101225" y="70858"/>
                </a:lnTo>
                <a:lnTo>
                  <a:pt x="104308" y="81529"/>
                </a:lnTo>
                <a:lnTo>
                  <a:pt x="114508" y="113705"/>
                </a:lnTo>
                <a:lnTo>
                  <a:pt x="118244" y="127873"/>
                </a:lnTo>
                <a:lnTo>
                  <a:pt x="120734" y="139859"/>
                </a:lnTo>
                <a:lnTo>
                  <a:pt x="122395" y="150390"/>
                </a:lnTo>
                <a:lnTo>
                  <a:pt x="124771" y="159950"/>
                </a:lnTo>
                <a:lnTo>
                  <a:pt x="127626" y="168864"/>
                </a:lnTo>
                <a:lnTo>
                  <a:pt x="130799" y="177346"/>
                </a:lnTo>
                <a:lnTo>
                  <a:pt x="132914" y="184270"/>
                </a:lnTo>
                <a:lnTo>
                  <a:pt x="134325" y="190157"/>
                </a:lnTo>
                <a:lnTo>
                  <a:pt x="135265" y="195352"/>
                </a:lnTo>
                <a:lnTo>
                  <a:pt x="138432" y="203894"/>
                </a:lnTo>
                <a:lnTo>
                  <a:pt x="143083" y="214670"/>
                </a:lnTo>
                <a:lnTo>
                  <a:pt x="148724" y="226933"/>
                </a:lnTo>
                <a:lnTo>
                  <a:pt x="153755" y="236379"/>
                </a:lnTo>
                <a:lnTo>
                  <a:pt x="158378" y="243946"/>
                </a:lnTo>
                <a:lnTo>
                  <a:pt x="162730" y="250261"/>
                </a:lnTo>
                <a:lnTo>
                  <a:pt x="165632" y="255741"/>
                </a:lnTo>
                <a:lnTo>
                  <a:pt x="167567" y="260664"/>
                </a:lnTo>
                <a:lnTo>
                  <a:pt x="168856" y="265216"/>
                </a:lnTo>
                <a:lnTo>
                  <a:pt x="170986" y="268251"/>
                </a:lnTo>
                <a:lnTo>
                  <a:pt x="173675" y="270274"/>
                </a:lnTo>
                <a:lnTo>
                  <a:pt x="176739" y="271623"/>
                </a:lnTo>
                <a:lnTo>
                  <a:pt x="178782" y="273792"/>
                </a:lnTo>
                <a:lnTo>
                  <a:pt x="180142" y="276508"/>
                </a:lnTo>
                <a:lnTo>
                  <a:pt x="181050" y="279589"/>
                </a:lnTo>
                <a:lnTo>
                  <a:pt x="182926" y="281643"/>
                </a:lnTo>
                <a:lnTo>
                  <a:pt x="185445" y="283012"/>
                </a:lnTo>
                <a:lnTo>
                  <a:pt x="188395" y="283925"/>
                </a:lnTo>
                <a:lnTo>
                  <a:pt x="191632" y="283263"/>
                </a:lnTo>
                <a:lnTo>
                  <a:pt x="195060" y="281552"/>
                </a:lnTo>
                <a:lnTo>
                  <a:pt x="203618" y="275749"/>
                </a:lnTo>
                <a:lnTo>
                  <a:pt x="204321" y="274003"/>
                </a:lnTo>
                <a:lnTo>
                  <a:pt x="205448" y="265462"/>
                </a:lnTo>
                <a:lnTo>
                  <a:pt x="205671" y="257331"/>
                </a:lnTo>
                <a:lnTo>
                  <a:pt x="205724" y="207279"/>
                </a:lnTo>
                <a:lnTo>
                  <a:pt x="204455" y="197876"/>
                </a:lnTo>
                <a:lnTo>
                  <a:pt x="202339" y="186528"/>
                </a:lnTo>
                <a:lnTo>
                  <a:pt x="199657" y="173882"/>
                </a:lnTo>
                <a:lnTo>
                  <a:pt x="197870" y="164181"/>
                </a:lnTo>
                <a:lnTo>
                  <a:pt x="196678" y="156444"/>
                </a:lnTo>
                <a:lnTo>
                  <a:pt x="195884" y="150016"/>
                </a:lnTo>
                <a:lnTo>
                  <a:pt x="194085" y="144461"/>
                </a:lnTo>
                <a:lnTo>
                  <a:pt x="191615" y="139487"/>
                </a:lnTo>
                <a:lnTo>
                  <a:pt x="188698" y="134902"/>
                </a:lnTo>
                <a:lnTo>
                  <a:pt x="185485" y="130575"/>
                </a:lnTo>
                <a:lnTo>
                  <a:pt x="182072" y="126420"/>
                </a:lnTo>
                <a:lnTo>
                  <a:pt x="178526" y="122380"/>
                </a:lnTo>
                <a:lnTo>
                  <a:pt x="173622" y="118417"/>
                </a:lnTo>
                <a:lnTo>
                  <a:pt x="167814" y="114505"/>
                </a:lnTo>
                <a:lnTo>
                  <a:pt x="152376" y="105169"/>
                </a:lnTo>
                <a:lnTo>
                  <a:pt x="146878" y="100505"/>
                </a:lnTo>
                <a:lnTo>
                  <a:pt x="137146" y="914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85"/>
          <p:cNvSpPr/>
          <p:nvPr/>
        </p:nvSpPr>
        <p:spPr>
          <a:xfrm>
            <a:off x="6709409" y="4114800"/>
            <a:ext cx="205742" cy="158235"/>
          </a:xfrm>
          <a:custGeom>
            <a:avLst/>
            <a:gdLst/>
            <a:ahLst/>
            <a:cxnLst/>
            <a:rect l="0" t="0" r="0" b="0"/>
            <a:pathLst>
              <a:path w="205742" h="158235">
                <a:moveTo>
                  <a:pt x="0" y="45720"/>
                </a:moveTo>
                <a:lnTo>
                  <a:pt x="0" y="78656"/>
                </a:lnTo>
                <a:lnTo>
                  <a:pt x="1271" y="87997"/>
                </a:lnTo>
                <a:lnTo>
                  <a:pt x="3388" y="99305"/>
                </a:lnTo>
                <a:lnTo>
                  <a:pt x="9842" y="129682"/>
                </a:lnTo>
                <a:lnTo>
                  <a:pt x="11641" y="133444"/>
                </a:lnTo>
                <a:lnTo>
                  <a:pt x="14111" y="137223"/>
                </a:lnTo>
                <a:lnTo>
                  <a:pt x="21132" y="146344"/>
                </a:lnTo>
                <a:lnTo>
                  <a:pt x="25479" y="150978"/>
                </a:lnTo>
                <a:lnTo>
                  <a:pt x="28416" y="153992"/>
                </a:lnTo>
                <a:lnTo>
                  <a:pt x="31644" y="156001"/>
                </a:lnTo>
                <a:lnTo>
                  <a:pt x="35066" y="157341"/>
                </a:lnTo>
                <a:lnTo>
                  <a:pt x="38618" y="158234"/>
                </a:lnTo>
                <a:lnTo>
                  <a:pt x="40985" y="157559"/>
                </a:lnTo>
                <a:lnTo>
                  <a:pt x="42564" y="155839"/>
                </a:lnTo>
                <a:lnTo>
                  <a:pt x="43616" y="153422"/>
                </a:lnTo>
                <a:lnTo>
                  <a:pt x="45587" y="151812"/>
                </a:lnTo>
                <a:lnTo>
                  <a:pt x="48172" y="150738"/>
                </a:lnTo>
                <a:lnTo>
                  <a:pt x="51165" y="150022"/>
                </a:lnTo>
                <a:lnTo>
                  <a:pt x="53160" y="148274"/>
                </a:lnTo>
                <a:lnTo>
                  <a:pt x="54490" y="145839"/>
                </a:lnTo>
                <a:lnTo>
                  <a:pt x="55377" y="142946"/>
                </a:lnTo>
                <a:lnTo>
                  <a:pt x="58508" y="135937"/>
                </a:lnTo>
                <a:lnTo>
                  <a:pt x="68760" y="114603"/>
                </a:lnTo>
                <a:lnTo>
                  <a:pt x="72511" y="105612"/>
                </a:lnTo>
                <a:lnTo>
                  <a:pt x="75010" y="98348"/>
                </a:lnTo>
                <a:lnTo>
                  <a:pt x="79058" y="83080"/>
                </a:lnTo>
                <a:lnTo>
                  <a:pt x="85091" y="59361"/>
                </a:lnTo>
                <a:lnTo>
                  <a:pt x="88477" y="49734"/>
                </a:lnTo>
                <a:lnTo>
                  <a:pt x="92005" y="42046"/>
                </a:lnTo>
                <a:lnTo>
                  <a:pt x="95627" y="35650"/>
                </a:lnTo>
                <a:lnTo>
                  <a:pt x="98042" y="30117"/>
                </a:lnTo>
                <a:lnTo>
                  <a:pt x="99651" y="25157"/>
                </a:lnTo>
                <a:lnTo>
                  <a:pt x="100724" y="20582"/>
                </a:lnTo>
                <a:lnTo>
                  <a:pt x="100169" y="20071"/>
                </a:lnTo>
                <a:lnTo>
                  <a:pt x="98530" y="22270"/>
                </a:lnTo>
                <a:lnTo>
                  <a:pt x="96167" y="26277"/>
                </a:lnTo>
                <a:lnTo>
                  <a:pt x="95861" y="30218"/>
                </a:lnTo>
                <a:lnTo>
                  <a:pt x="96928" y="34115"/>
                </a:lnTo>
                <a:lnTo>
                  <a:pt x="98908" y="37983"/>
                </a:lnTo>
                <a:lnTo>
                  <a:pt x="100229" y="41832"/>
                </a:lnTo>
                <a:lnTo>
                  <a:pt x="101110" y="45668"/>
                </a:lnTo>
                <a:lnTo>
                  <a:pt x="101697" y="49495"/>
                </a:lnTo>
                <a:lnTo>
                  <a:pt x="102088" y="53316"/>
                </a:lnTo>
                <a:lnTo>
                  <a:pt x="102348" y="57134"/>
                </a:lnTo>
                <a:lnTo>
                  <a:pt x="102523" y="60949"/>
                </a:lnTo>
                <a:lnTo>
                  <a:pt x="102717" y="68575"/>
                </a:lnTo>
                <a:lnTo>
                  <a:pt x="102768" y="72387"/>
                </a:lnTo>
                <a:lnTo>
                  <a:pt x="104072" y="76198"/>
                </a:lnTo>
                <a:lnTo>
                  <a:pt x="106212" y="80008"/>
                </a:lnTo>
                <a:lnTo>
                  <a:pt x="112703" y="89182"/>
                </a:lnTo>
                <a:lnTo>
                  <a:pt x="116977" y="93822"/>
                </a:lnTo>
                <a:lnTo>
                  <a:pt x="119895" y="96838"/>
                </a:lnTo>
                <a:lnTo>
                  <a:pt x="121839" y="100119"/>
                </a:lnTo>
                <a:lnTo>
                  <a:pt x="123137" y="103575"/>
                </a:lnTo>
                <a:lnTo>
                  <a:pt x="124002" y="107150"/>
                </a:lnTo>
                <a:lnTo>
                  <a:pt x="125848" y="109533"/>
                </a:lnTo>
                <a:lnTo>
                  <a:pt x="128348" y="111122"/>
                </a:lnTo>
                <a:lnTo>
                  <a:pt x="134515" y="112887"/>
                </a:lnTo>
                <a:lnTo>
                  <a:pt x="137936" y="113358"/>
                </a:lnTo>
                <a:lnTo>
                  <a:pt x="146486" y="114113"/>
                </a:lnTo>
                <a:lnTo>
                  <a:pt x="151042" y="110830"/>
                </a:lnTo>
                <a:lnTo>
                  <a:pt x="154035" y="108177"/>
                </a:lnTo>
                <a:lnTo>
                  <a:pt x="157300" y="103868"/>
                </a:lnTo>
                <a:lnTo>
                  <a:pt x="160746" y="98455"/>
                </a:lnTo>
                <a:lnTo>
                  <a:pt x="164314" y="92306"/>
                </a:lnTo>
                <a:lnTo>
                  <a:pt x="167963" y="86937"/>
                </a:lnTo>
                <a:lnTo>
                  <a:pt x="171666" y="82088"/>
                </a:lnTo>
                <a:lnTo>
                  <a:pt x="175404" y="77585"/>
                </a:lnTo>
                <a:lnTo>
                  <a:pt x="177896" y="73313"/>
                </a:lnTo>
                <a:lnTo>
                  <a:pt x="179558" y="69195"/>
                </a:lnTo>
                <a:lnTo>
                  <a:pt x="180665" y="65180"/>
                </a:lnTo>
                <a:lnTo>
                  <a:pt x="185283" y="50558"/>
                </a:lnTo>
                <a:lnTo>
                  <a:pt x="188292" y="41325"/>
                </a:lnTo>
                <a:lnTo>
                  <a:pt x="191568" y="32630"/>
                </a:lnTo>
                <a:lnTo>
                  <a:pt x="195022" y="24293"/>
                </a:lnTo>
                <a:lnTo>
                  <a:pt x="20574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86"/>
          <p:cNvSpPr/>
          <p:nvPr/>
        </p:nvSpPr>
        <p:spPr>
          <a:xfrm>
            <a:off x="6926733" y="3777274"/>
            <a:ext cx="372034" cy="382772"/>
          </a:xfrm>
          <a:custGeom>
            <a:avLst/>
            <a:gdLst/>
            <a:ahLst/>
            <a:cxnLst/>
            <a:rect l="0" t="0" r="0" b="0"/>
            <a:pathLst>
              <a:path w="372034" h="382772">
                <a:moveTo>
                  <a:pt x="34136" y="223226"/>
                </a:moveTo>
                <a:lnTo>
                  <a:pt x="28069" y="235361"/>
                </a:lnTo>
                <a:lnTo>
                  <a:pt x="26281" y="241476"/>
                </a:lnTo>
                <a:lnTo>
                  <a:pt x="25089" y="248093"/>
                </a:lnTo>
                <a:lnTo>
                  <a:pt x="24295" y="255043"/>
                </a:lnTo>
                <a:lnTo>
                  <a:pt x="20026" y="266153"/>
                </a:lnTo>
                <a:lnTo>
                  <a:pt x="15165" y="275325"/>
                </a:lnTo>
                <a:lnTo>
                  <a:pt x="13005" y="283634"/>
                </a:lnTo>
                <a:lnTo>
                  <a:pt x="8658" y="294947"/>
                </a:lnTo>
                <a:lnTo>
                  <a:pt x="5721" y="301520"/>
                </a:lnTo>
                <a:lnTo>
                  <a:pt x="3763" y="310981"/>
                </a:lnTo>
                <a:lnTo>
                  <a:pt x="2458" y="322370"/>
                </a:lnTo>
                <a:lnTo>
                  <a:pt x="1587" y="335042"/>
                </a:lnTo>
                <a:lnTo>
                  <a:pt x="620" y="355895"/>
                </a:lnTo>
                <a:lnTo>
                  <a:pt x="0" y="377843"/>
                </a:lnTo>
                <a:lnTo>
                  <a:pt x="1219" y="379644"/>
                </a:lnTo>
                <a:lnTo>
                  <a:pt x="3301" y="380845"/>
                </a:lnTo>
                <a:lnTo>
                  <a:pt x="9701" y="382771"/>
                </a:lnTo>
                <a:lnTo>
                  <a:pt x="10576" y="376262"/>
                </a:lnTo>
                <a:lnTo>
                  <a:pt x="10810" y="370970"/>
                </a:lnTo>
                <a:lnTo>
                  <a:pt x="14455" y="337996"/>
                </a:lnTo>
                <a:lnTo>
                  <a:pt x="17206" y="314979"/>
                </a:lnTo>
                <a:lnTo>
                  <a:pt x="19039" y="297095"/>
                </a:lnTo>
                <a:lnTo>
                  <a:pt x="20262" y="282632"/>
                </a:lnTo>
                <a:lnTo>
                  <a:pt x="21077" y="270449"/>
                </a:lnTo>
                <a:lnTo>
                  <a:pt x="21983" y="250141"/>
                </a:lnTo>
                <a:lnTo>
                  <a:pt x="22563" y="228542"/>
                </a:lnTo>
                <a:lnTo>
                  <a:pt x="23881" y="228040"/>
                </a:lnTo>
                <a:lnTo>
                  <a:pt x="26030" y="228975"/>
                </a:lnTo>
                <a:lnTo>
                  <a:pt x="28732" y="230869"/>
                </a:lnTo>
                <a:lnTo>
                  <a:pt x="35121" y="239746"/>
                </a:lnTo>
                <a:lnTo>
                  <a:pt x="40924" y="250888"/>
                </a:lnTo>
                <a:lnTo>
                  <a:pt x="43503" y="260073"/>
                </a:lnTo>
                <a:lnTo>
                  <a:pt x="54809" y="271776"/>
                </a:lnTo>
                <a:lnTo>
                  <a:pt x="63158" y="278452"/>
                </a:lnTo>
                <a:lnTo>
                  <a:pt x="72435" y="289257"/>
                </a:lnTo>
                <a:lnTo>
                  <a:pt x="74909" y="293917"/>
                </a:lnTo>
                <a:lnTo>
                  <a:pt x="77828" y="297023"/>
                </a:lnTo>
                <a:lnTo>
                  <a:pt x="81044" y="299094"/>
                </a:lnTo>
                <a:lnTo>
                  <a:pt x="84458" y="300474"/>
                </a:lnTo>
                <a:lnTo>
                  <a:pt x="95331" y="308485"/>
                </a:lnTo>
                <a:lnTo>
                  <a:pt x="99063" y="310545"/>
                </a:lnTo>
                <a:lnTo>
                  <a:pt x="106596" y="312834"/>
                </a:lnTo>
                <a:lnTo>
                  <a:pt x="117977" y="314123"/>
                </a:lnTo>
                <a:lnTo>
                  <a:pt x="121780" y="313034"/>
                </a:lnTo>
                <a:lnTo>
                  <a:pt x="129392" y="308437"/>
                </a:lnTo>
                <a:lnTo>
                  <a:pt x="137009" y="298774"/>
                </a:lnTo>
                <a:lnTo>
                  <a:pt x="144628" y="287283"/>
                </a:lnTo>
                <a:lnTo>
                  <a:pt x="152248" y="277942"/>
                </a:lnTo>
                <a:lnTo>
                  <a:pt x="159867" y="269557"/>
                </a:lnTo>
                <a:lnTo>
                  <a:pt x="163677" y="265543"/>
                </a:lnTo>
                <a:lnTo>
                  <a:pt x="166217" y="261597"/>
                </a:lnTo>
                <a:lnTo>
                  <a:pt x="169039" y="253826"/>
                </a:lnTo>
                <a:lnTo>
                  <a:pt x="176696" y="224108"/>
                </a:lnTo>
                <a:lnTo>
                  <a:pt x="179975" y="212384"/>
                </a:lnTo>
                <a:lnTo>
                  <a:pt x="187007" y="189197"/>
                </a:lnTo>
                <a:lnTo>
                  <a:pt x="189390" y="177680"/>
                </a:lnTo>
                <a:lnTo>
                  <a:pt x="190979" y="166191"/>
                </a:lnTo>
                <a:lnTo>
                  <a:pt x="192038" y="154723"/>
                </a:lnTo>
                <a:lnTo>
                  <a:pt x="194014" y="144537"/>
                </a:lnTo>
                <a:lnTo>
                  <a:pt x="196601" y="135206"/>
                </a:lnTo>
                <a:lnTo>
                  <a:pt x="199597" y="126446"/>
                </a:lnTo>
                <a:lnTo>
                  <a:pt x="201593" y="115526"/>
                </a:lnTo>
                <a:lnTo>
                  <a:pt x="202924" y="103166"/>
                </a:lnTo>
                <a:lnTo>
                  <a:pt x="203812" y="89846"/>
                </a:lnTo>
                <a:lnTo>
                  <a:pt x="204403" y="77156"/>
                </a:lnTo>
                <a:lnTo>
                  <a:pt x="205061" y="52896"/>
                </a:lnTo>
                <a:lnTo>
                  <a:pt x="203966" y="43632"/>
                </a:lnTo>
                <a:lnTo>
                  <a:pt x="201966" y="36187"/>
                </a:lnTo>
                <a:lnTo>
                  <a:pt x="197627" y="24527"/>
                </a:lnTo>
                <a:lnTo>
                  <a:pt x="195700" y="15112"/>
                </a:lnTo>
                <a:lnTo>
                  <a:pt x="193915" y="12093"/>
                </a:lnTo>
                <a:lnTo>
                  <a:pt x="191456" y="10080"/>
                </a:lnTo>
                <a:lnTo>
                  <a:pt x="188546" y="8739"/>
                </a:lnTo>
                <a:lnTo>
                  <a:pt x="186606" y="6574"/>
                </a:lnTo>
                <a:lnTo>
                  <a:pt x="185313" y="3861"/>
                </a:lnTo>
                <a:lnTo>
                  <a:pt x="184451" y="783"/>
                </a:lnTo>
                <a:lnTo>
                  <a:pt x="183876" y="0"/>
                </a:lnTo>
                <a:lnTo>
                  <a:pt x="183493" y="749"/>
                </a:lnTo>
                <a:lnTo>
                  <a:pt x="183238" y="2518"/>
                </a:lnTo>
                <a:lnTo>
                  <a:pt x="179567" y="7870"/>
                </a:lnTo>
                <a:lnTo>
                  <a:pt x="170360" y="18023"/>
                </a:lnTo>
                <a:lnTo>
                  <a:pt x="166862" y="21654"/>
                </a:lnTo>
                <a:lnTo>
                  <a:pt x="164530" y="25344"/>
                </a:lnTo>
                <a:lnTo>
                  <a:pt x="161939" y="32832"/>
                </a:lnTo>
                <a:lnTo>
                  <a:pt x="157401" y="43779"/>
                </a:lnTo>
                <a:lnTo>
                  <a:pt x="154413" y="50255"/>
                </a:lnTo>
                <a:lnTo>
                  <a:pt x="151151" y="60922"/>
                </a:lnTo>
                <a:lnTo>
                  <a:pt x="147706" y="74383"/>
                </a:lnTo>
                <a:lnTo>
                  <a:pt x="144140" y="89707"/>
                </a:lnTo>
                <a:lnTo>
                  <a:pt x="141761" y="102463"/>
                </a:lnTo>
                <a:lnTo>
                  <a:pt x="140176" y="113507"/>
                </a:lnTo>
                <a:lnTo>
                  <a:pt x="139120" y="123410"/>
                </a:lnTo>
                <a:lnTo>
                  <a:pt x="139686" y="135092"/>
                </a:lnTo>
                <a:lnTo>
                  <a:pt x="141333" y="147960"/>
                </a:lnTo>
                <a:lnTo>
                  <a:pt x="143700" y="161618"/>
                </a:lnTo>
                <a:lnTo>
                  <a:pt x="145279" y="171994"/>
                </a:lnTo>
                <a:lnTo>
                  <a:pt x="146332" y="180181"/>
                </a:lnTo>
                <a:lnTo>
                  <a:pt x="147033" y="186909"/>
                </a:lnTo>
                <a:lnTo>
                  <a:pt x="148771" y="193935"/>
                </a:lnTo>
                <a:lnTo>
                  <a:pt x="151200" y="201158"/>
                </a:lnTo>
                <a:lnTo>
                  <a:pt x="154089" y="208514"/>
                </a:lnTo>
                <a:lnTo>
                  <a:pt x="157298" y="220074"/>
                </a:lnTo>
                <a:lnTo>
                  <a:pt x="159995" y="230715"/>
                </a:lnTo>
                <a:lnTo>
                  <a:pt x="162493" y="237108"/>
                </a:lnTo>
                <a:lnTo>
                  <a:pt x="165427" y="243911"/>
                </a:lnTo>
                <a:lnTo>
                  <a:pt x="172074" y="254856"/>
                </a:lnTo>
                <a:lnTo>
                  <a:pt x="175625" y="259552"/>
                </a:lnTo>
                <a:lnTo>
                  <a:pt x="180533" y="262683"/>
                </a:lnTo>
                <a:lnTo>
                  <a:pt x="186344" y="264771"/>
                </a:lnTo>
                <a:lnTo>
                  <a:pt x="192758" y="266162"/>
                </a:lnTo>
                <a:lnTo>
                  <a:pt x="203272" y="271095"/>
                </a:lnTo>
                <a:lnTo>
                  <a:pt x="207853" y="274188"/>
                </a:lnTo>
                <a:lnTo>
                  <a:pt x="216330" y="277626"/>
                </a:lnTo>
                <a:lnTo>
                  <a:pt x="225601" y="279153"/>
                </a:lnTo>
                <a:lnTo>
                  <a:pt x="231630" y="279561"/>
                </a:lnTo>
                <a:lnTo>
                  <a:pt x="243831" y="280014"/>
                </a:lnTo>
                <a:lnTo>
                  <a:pt x="253488" y="280215"/>
                </a:lnTo>
                <a:lnTo>
                  <a:pt x="300324" y="280371"/>
                </a:lnTo>
                <a:lnTo>
                  <a:pt x="304304" y="279103"/>
                </a:lnTo>
                <a:lnTo>
                  <a:pt x="312114" y="274307"/>
                </a:lnTo>
                <a:lnTo>
                  <a:pt x="323652" y="264466"/>
                </a:lnTo>
                <a:lnTo>
                  <a:pt x="334683" y="257218"/>
                </a:lnTo>
                <a:lnTo>
                  <a:pt x="341181" y="253507"/>
                </a:lnTo>
                <a:lnTo>
                  <a:pt x="351787" y="249384"/>
                </a:lnTo>
                <a:lnTo>
                  <a:pt x="356393" y="248285"/>
                </a:lnTo>
                <a:lnTo>
                  <a:pt x="359464" y="246281"/>
                </a:lnTo>
                <a:lnTo>
                  <a:pt x="361512" y="243676"/>
                </a:lnTo>
                <a:lnTo>
                  <a:pt x="362877" y="240669"/>
                </a:lnTo>
                <a:lnTo>
                  <a:pt x="364394" y="233942"/>
                </a:lnTo>
                <a:lnTo>
                  <a:pt x="364798" y="230370"/>
                </a:lnTo>
                <a:lnTo>
                  <a:pt x="366338" y="227988"/>
                </a:lnTo>
                <a:lnTo>
                  <a:pt x="368634" y="226401"/>
                </a:lnTo>
                <a:lnTo>
                  <a:pt x="371434" y="225342"/>
                </a:lnTo>
                <a:lnTo>
                  <a:pt x="372033" y="224637"/>
                </a:lnTo>
                <a:lnTo>
                  <a:pt x="371161" y="224166"/>
                </a:lnTo>
                <a:lnTo>
                  <a:pt x="365607" y="22322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postulate?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Postulates or axioms are known as basic assumptions. Assumptions are statements accepted without proof.</a:t>
            </a:r>
          </a:p>
          <a:p>
            <a:r>
              <a:rPr lang="en-US" dirty="0" smtClean="0"/>
              <a:t>Some will seem very basic.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Postulate 1 Ruler Postulate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1. The points on a line can be paired with the real numbers in such a way that any two points can have coordinates 0 and 1.</a:t>
            </a:r>
          </a:p>
          <a:p>
            <a:pPr>
              <a:buNone/>
            </a:pPr>
            <a:r>
              <a:rPr lang="en-US" dirty="0" smtClean="0"/>
              <a:t>2. Once a coordinate system has been chosen in this way, the distance between any two points equals the absolute value of the difference of their coordinates.</a:t>
            </a:r>
            <a:endParaRPr lang="en-US" dirty="0"/>
          </a:p>
        </p:txBody>
      </p:sp>
      <p:sp>
        <p:nvSpPr>
          <p:cNvPr id="20" name="SMARTPenAnnotation144"/>
          <p:cNvSpPr/>
          <p:nvPr/>
        </p:nvSpPr>
        <p:spPr>
          <a:xfrm>
            <a:off x="8732519" y="4960619"/>
            <a:ext cx="3389" cy="1"/>
          </a:xfrm>
          <a:custGeom>
            <a:avLst/>
            <a:gdLst/>
            <a:ahLst/>
            <a:cxnLst/>
            <a:rect l="0" t="0" r="0" b="0"/>
            <a:pathLst>
              <a:path w="3389" h="1">
                <a:moveTo>
                  <a:pt x="0" y="0"/>
                </a:moveTo>
                <a:lnTo>
                  <a:pt x="3388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46"/>
          <p:cNvSpPr/>
          <p:nvPr/>
        </p:nvSpPr>
        <p:spPr>
          <a:xfrm>
            <a:off x="8938259" y="4834889"/>
            <a:ext cx="3389" cy="1"/>
          </a:xfrm>
          <a:custGeom>
            <a:avLst/>
            <a:gdLst/>
            <a:ahLst/>
            <a:cxnLst/>
            <a:rect l="0" t="0" r="0" b="0"/>
            <a:pathLst>
              <a:path w="3389" h="1">
                <a:moveTo>
                  <a:pt x="0" y="0"/>
                </a:moveTo>
                <a:lnTo>
                  <a:pt x="3388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9"/>
          <p:cNvSpPr/>
          <p:nvPr/>
        </p:nvSpPr>
        <p:spPr>
          <a:xfrm>
            <a:off x="5177790" y="5468902"/>
            <a:ext cx="3291840" cy="73664"/>
          </a:xfrm>
          <a:custGeom>
            <a:avLst/>
            <a:gdLst/>
            <a:ahLst/>
            <a:cxnLst/>
            <a:rect l="0" t="0" r="0" b="0"/>
            <a:pathLst>
              <a:path w="3291840" h="73664">
                <a:moveTo>
                  <a:pt x="0" y="17498"/>
                </a:moveTo>
                <a:lnTo>
                  <a:pt x="68333" y="18768"/>
                </a:lnTo>
                <a:lnTo>
                  <a:pt x="77306" y="20884"/>
                </a:lnTo>
                <a:lnTo>
                  <a:pt x="85827" y="23565"/>
                </a:lnTo>
                <a:lnTo>
                  <a:pt x="92778" y="25352"/>
                </a:lnTo>
                <a:lnTo>
                  <a:pt x="103887" y="27338"/>
                </a:lnTo>
                <a:lnTo>
                  <a:pt x="151271" y="28788"/>
                </a:lnTo>
                <a:lnTo>
                  <a:pt x="160538" y="30104"/>
                </a:lnTo>
                <a:lnTo>
                  <a:pt x="169255" y="32252"/>
                </a:lnTo>
                <a:lnTo>
                  <a:pt x="177606" y="34954"/>
                </a:lnTo>
                <a:lnTo>
                  <a:pt x="193334" y="36755"/>
                </a:lnTo>
                <a:lnTo>
                  <a:pt x="237903" y="38756"/>
                </a:lnTo>
                <a:lnTo>
                  <a:pt x="331456" y="40147"/>
                </a:lnTo>
                <a:lnTo>
                  <a:pt x="415054" y="39079"/>
                </a:lnTo>
                <a:lnTo>
                  <a:pt x="425293" y="36965"/>
                </a:lnTo>
                <a:lnTo>
                  <a:pt x="435928" y="34286"/>
                </a:lnTo>
                <a:lnTo>
                  <a:pt x="446829" y="32500"/>
                </a:lnTo>
                <a:lnTo>
                  <a:pt x="469100" y="30515"/>
                </a:lnTo>
                <a:lnTo>
                  <a:pt x="560552" y="28969"/>
                </a:lnTo>
                <a:lnTo>
                  <a:pt x="571821" y="27685"/>
                </a:lnTo>
                <a:lnTo>
                  <a:pt x="583144" y="25559"/>
                </a:lnTo>
                <a:lnTo>
                  <a:pt x="594503" y="22872"/>
                </a:lnTo>
                <a:lnTo>
                  <a:pt x="604615" y="21080"/>
                </a:lnTo>
                <a:lnTo>
                  <a:pt x="622624" y="19090"/>
                </a:lnTo>
                <a:lnTo>
                  <a:pt x="653111" y="17969"/>
                </a:lnTo>
                <a:lnTo>
                  <a:pt x="667817" y="16542"/>
                </a:lnTo>
                <a:lnTo>
                  <a:pt x="685242" y="14320"/>
                </a:lnTo>
                <a:lnTo>
                  <a:pt x="704477" y="11570"/>
                </a:lnTo>
                <a:lnTo>
                  <a:pt x="721111" y="9736"/>
                </a:lnTo>
                <a:lnTo>
                  <a:pt x="749754" y="7697"/>
                </a:lnTo>
                <a:lnTo>
                  <a:pt x="840757" y="6210"/>
                </a:lnTo>
                <a:lnTo>
                  <a:pt x="1661853" y="6067"/>
                </a:lnTo>
                <a:lnTo>
                  <a:pt x="1676862" y="4798"/>
                </a:lnTo>
                <a:lnTo>
                  <a:pt x="1691948" y="2681"/>
                </a:lnTo>
                <a:lnTo>
                  <a:pt x="1707085" y="0"/>
                </a:lnTo>
                <a:lnTo>
                  <a:pt x="1734064" y="407"/>
                </a:lnTo>
                <a:lnTo>
                  <a:pt x="1746592" y="2294"/>
                </a:lnTo>
                <a:lnTo>
                  <a:pt x="1807927" y="4391"/>
                </a:lnTo>
                <a:lnTo>
                  <a:pt x="1925430" y="5736"/>
                </a:lnTo>
                <a:lnTo>
                  <a:pt x="1949100" y="7117"/>
                </a:lnTo>
                <a:lnTo>
                  <a:pt x="1975040" y="9307"/>
                </a:lnTo>
                <a:lnTo>
                  <a:pt x="2002493" y="12037"/>
                </a:lnTo>
                <a:lnTo>
                  <a:pt x="2024606" y="13857"/>
                </a:lnTo>
                <a:lnTo>
                  <a:pt x="2059334" y="15879"/>
                </a:lnTo>
                <a:lnTo>
                  <a:pt x="2149175" y="17178"/>
                </a:lnTo>
                <a:lnTo>
                  <a:pt x="2430757" y="17496"/>
                </a:lnTo>
                <a:lnTo>
                  <a:pt x="2453625" y="18767"/>
                </a:lnTo>
                <a:lnTo>
                  <a:pt x="2516286" y="23565"/>
                </a:lnTo>
                <a:lnTo>
                  <a:pt x="2542394" y="26623"/>
                </a:lnTo>
                <a:lnTo>
                  <a:pt x="2563609" y="29931"/>
                </a:lnTo>
                <a:lnTo>
                  <a:pt x="2581562" y="33406"/>
                </a:lnTo>
                <a:lnTo>
                  <a:pt x="2597341" y="35724"/>
                </a:lnTo>
                <a:lnTo>
                  <a:pt x="2611670" y="37268"/>
                </a:lnTo>
                <a:lnTo>
                  <a:pt x="2625034" y="38298"/>
                </a:lnTo>
                <a:lnTo>
                  <a:pt x="2663587" y="42829"/>
                </a:lnTo>
                <a:lnTo>
                  <a:pt x="2686316" y="45815"/>
                </a:lnTo>
                <a:lnTo>
                  <a:pt x="2755594" y="52519"/>
                </a:lnTo>
                <a:lnTo>
                  <a:pt x="2835068" y="59733"/>
                </a:lnTo>
                <a:lnTo>
                  <a:pt x="2904256" y="67172"/>
                </a:lnTo>
                <a:lnTo>
                  <a:pt x="2934391" y="69664"/>
                </a:lnTo>
                <a:lnTo>
                  <a:pt x="2962100" y="71325"/>
                </a:lnTo>
                <a:lnTo>
                  <a:pt x="3037506" y="73663"/>
                </a:lnTo>
                <a:lnTo>
                  <a:pt x="3134781" y="73248"/>
                </a:lnTo>
                <a:lnTo>
                  <a:pt x="3149034" y="71174"/>
                </a:lnTo>
                <a:lnTo>
                  <a:pt x="3162345" y="68522"/>
                </a:lnTo>
                <a:lnTo>
                  <a:pt x="3172491" y="66754"/>
                </a:lnTo>
                <a:lnTo>
                  <a:pt x="3187149" y="64789"/>
                </a:lnTo>
                <a:lnTo>
                  <a:pt x="3208609" y="63683"/>
                </a:lnTo>
                <a:lnTo>
                  <a:pt x="3216033" y="62258"/>
                </a:lnTo>
                <a:lnTo>
                  <a:pt x="3223521" y="60038"/>
                </a:lnTo>
                <a:lnTo>
                  <a:pt x="3231054" y="57288"/>
                </a:lnTo>
                <a:lnTo>
                  <a:pt x="3237346" y="55454"/>
                </a:lnTo>
                <a:lnTo>
                  <a:pt x="3247723" y="53417"/>
                </a:lnTo>
                <a:lnTo>
                  <a:pt x="3291839" y="5178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0"/>
          <p:cNvSpPr/>
          <p:nvPr/>
        </p:nvSpPr>
        <p:spPr>
          <a:xfrm>
            <a:off x="5109373" y="5395138"/>
            <a:ext cx="108104" cy="147886"/>
          </a:xfrm>
          <a:custGeom>
            <a:avLst/>
            <a:gdLst/>
            <a:ahLst/>
            <a:cxnLst/>
            <a:rect l="0" t="0" r="0" b="0"/>
            <a:pathLst>
              <a:path w="108104" h="147886">
                <a:moveTo>
                  <a:pt x="34127" y="22681"/>
                </a:moveTo>
                <a:lnTo>
                  <a:pt x="21991" y="22681"/>
                </a:lnTo>
                <a:lnTo>
                  <a:pt x="18416" y="23951"/>
                </a:lnTo>
                <a:lnTo>
                  <a:pt x="16033" y="26068"/>
                </a:lnTo>
                <a:lnTo>
                  <a:pt x="14444" y="28749"/>
                </a:lnTo>
                <a:lnTo>
                  <a:pt x="12115" y="30537"/>
                </a:lnTo>
                <a:lnTo>
                  <a:pt x="9292" y="31728"/>
                </a:lnTo>
                <a:lnTo>
                  <a:pt x="6140" y="32522"/>
                </a:lnTo>
                <a:lnTo>
                  <a:pt x="4039" y="34322"/>
                </a:lnTo>
                <a:lnTo>
                  <a:pt x="2638" y="36792"/>
                </a:lnTo>
                <a:lnTo>
                  <a:pt x="1704" y="39708"/>
                </a:lnTo>
                <a:lnTo>
                  <a:pt x="1082" y="42923"/>
                </a:lnTo>
                <a:lnTo>
                  <a:pt x="667" y="46336"/>
                </a:lnTo>
                <a:lnTo>
                  <a:pt x="390" y="49881"/>
                </a:lnTo>
                <a:lnTo>
                  <a:pt x="206" y="54784"/>
                </a:lnTo>
                <a:lnTo>
                  <a:pt x="0" y="67006"/>
                </a:lnTo>
                <a:lnTo>
                  <a:pt x="1216" y="73821"/>
                </a:lnTo>
                <a:lnTo>
                  <a:pt x="3296" y="80905"/>
                </a:lnTo>
                <a:lnTo>
                  <a:pt x="5953" y="88167"/>
                </a:lnTo>
                <a:lnTo>
                  <a:pt x="7724" y="94279"/>
                </a:lnTo>
                <a:lnTo>
                  <a:pt x="8905" y="99623"/>
                </a:lnTo>
                <a:lnTo>
                  <a:pt x="9692" y="104456"/>
                </a:lnTo>
                <a:lnTo>
                  <a:pt x="11487" y="107678"/>
                </a:lnTo>
                <a:lnTo>
                  <a:pt x="13953" y="109826"/>
                </a:lnTo>
                <a:lnTo>
                  <a:pt x="16868" y="111258"/>
                </a:lnTo>
                <a:lnTo>
                  <a:pt x="18811" y="113482"/>
                </a:lnTo>
                <a:lnTo>
                  <a:pt x="20106" y="116235"/>
                </a:lnTo>
                <a:lnTo>
                  <a:pt x="20970" y="119341"/>
                </a:lnTo>
                <a:lnTo>
                  <a:pt x="22815" y="122681"/>
                </a:lnTo>
                <a:lnTo>
                  <a:pt x="25316" y="126178"/>
                </a:lnTo>
                <a:lnTo>
                  <a:pt x="32386" y="134847"/>
                </a:lnTo>
                <a:lnTo>
                  <a:pt x="34236" y="136828"/>
                </a:lnTo>
                <a:lnTo>
                  <a:pt x="39678" y="142417"/>
                </a:lnTo>
                <a:lnTo>
                  <a:pt x="42908" y="144415"/>
                </a:lnTo>
                <a:lnTo>
                  <a:pt x="46331" y="145747"/>
                </a:lnTo>
                <a:lnTo>
                  <a:pt x="54882" y="147885"/>
                </a:lnTo>
                <a:lnTo>
                  <a:pt x="56853" y="146790"/>
                </a:lnTo>
                <a:lnTo>
                  <a:pt x="59438" y="144791"/>
                </a:lnTo>
                <a:lnTo>
                  <a:pt x="62431" y="142188"/>
                </a:lnTo>
                <a:lnTo>
                  <a:pt x="65696" y="139182"/>
                </a:lnTo>
                <a:lnTo>
                  <a:pt x="72711" y="132456"/>
                </a:lnTo>
                <a:lnTo>
                  <a:pt x="76359" y="127615"/>
                </a:lnTo>
                <a:lnTo>
                  <a:pt x="80062" y="121847"/>
                </a:lnTo>
                <a:lnTo>
                  <a:pt x="83800" y="115462"/>
                </a:lnTo>
                <a:lnTo>
                  <a:pt x="86292" y="109935"/>
                </a:lnTo>
                <a:lnTo>
                  <a:pt x="87954" y="104980"/>
                </a:lnTo>
                <a:lnTo>
                  <a:pt x="89061" y="100407"/>
                </a:lnTo>
                <a:lnTo>
                  <a:pt x="91070" y="96089"/>
                </a:lnTo>
                <a:lnTo>
                  <a:pt x="93679" y="91939"/>
                </a:lnTo>
                <a:lnTo>
                  <a:pt x="96688" y="87904"/>
                </a:lnTo>
                <a:lnTo>
                  <a:pt x="99964" y="80133"/>
                </a:lnTo>
                <a:lnTo>
                  <a:pt x="103418" y="69872"/>
                </a:lnTo>
                <a:lnTo>
                  <a:pt x="106991" y="57952"/>
                </a:lnTo>
                <a:lnTo>
                  <a:pt x="108103" y="46195"/>
                </a:lnTo>
                <a:lnTo>
                  <a:pt x="107574" y="34548"/>
                </a:lnTo>
                <a:lnTo>
                  <a:pt x="103668" y="6681"/>
                </a:lnTo>
                <a:lnTo>
                  <a:pt x="102077" y="4394"/>
                </a:lnTo>
                <a:lnTo>
                  <a:pt x="99747" y="2870"/>
                </a:lnTo>
                <a:lnTo>
                  <a:pt x="91772" y="0"/>
                </a:lnTo>
                <a:lnTo>
                  <a:pt x="90337" y="1210"/>
                </a:lnTo>
                <a:lnTo>
                  <a:pt x="88110" y="3287"/>
                </a:lnTo>
                <a:lnTo>
                  <a:pt x="85356" y="5942"/>
                </a:lnTo>
                <a:lnTo>
                  <a:pt x="83519" y="8982"/>
                </a:lnTo>
                <a:lnTo>
                  <a:pt x="82295" y="12278"/>
                </a:lnTo>
                <a:lnTo>
                  <a:pt x="81479" y="15746"/>
                </a:lnTo>
                <a:lnTo>
                  <a:pt x="79665" y="19328"/>
                </a:lnTo>
                <a:lnTo>
                  <a:pt x="77185" y="22986"/>
                </a:lnTo>
                <a:lnTo>
                  <a:pt x="74262" y="26695"/>
                </a:lnTo>
                <a:lnTo>
                  <a:pt x="71044" y="31707"/>
                </a:lnTo>
                <a:lnTo>
                  <a:pt x="67628" y="37588"/>
                </a:lnTo>
                <a:lnTo>
                  <a:pt x="64081" y="44050"/>
                </a:lnTo>
                <a:lnTo>
                  <a:pt x="61716" y="50897"/>
                </a:lnTo>
                <a:lnTo>
                  <a:pt x="60139" y="58002"/>
                </a:lnTo>
                <a:lnTo>
                  <a:pt x="59089" y="65278"/>
                </a:lnTo>
                <a:lnTo>
                  <a:pt x="57118" y="71399"/>
                </a:lnTo>
                <a:lnTo>
                  <a:pt x="54534" y="76750"/>
                </a:lnTo>
                <a:lnTo>
                  <a:pt x="51541" y="81587"/>
                </a:lnTo>
                <a:lnTo>
                  <a:pt x="49546" y="87352"/>
                </a:lnTo>
                <a:lnTo>
                  <a:pt x="48217" y="93735"/>
                </a:lnTo>
                <a:lnTo>
                  <a:pt x="46082" y="110094"/>
                </a:lnTo>
                <a:lnTo>
                  <a:pt x="45907" y="112707"/>
                </a:lnTo>
                <a:lnTo>
                  <a:pt x="45790" y="115718"/>
                </a:lnTo>
                <a:lnTo>
                  <a:pt x="45660" y="119911"/>
                </a:lnTo>
                <a:lnTo>
                  <a:pt x="45603" y="117541"/>
                </a:lnTo>
                <a:lnTo>
                  <a:pt x="46857" y="116401"/>
                </a:lnTo>
                <a:lnTo>
                  <a:pt x="48964" y="115641"/>
                </a:lnTo>
                <a:lnTo>
                  <a:pt x="51638" y="115135"/>
                </a:lnTo>
                <a:lnTo>
                  <a:pt x="53421" y="113527"/>
                </a:lnTo>
                <a:lnTo>
                  <a:pt x="54609" y="111185"/>
                </a:lnTo>
                <a:lnTo>
                  <a:pt x="55402" y="108354"/>
                </a:lnTo>
                <a:lnTo>
                  <a:pt x="57200" y="105197"/>
                </a:lnTo>
                <a:lnTo>
                  <a:pt x="59669" y="101821"/>
                </a:lnTo>
                <a:lnTo>
                  <a:pt x="62584" y="98301"/>
                </a:lnTo>
                <a:lnTo>
                  <a:pt x="64529" y="94685"/>
                </a:lnTo>
                <a:lnTo>
                  <a:pt x="65825" y="91004"/>
                </a:lnTo>
                <a:lnTo>
                  <a:pt x="68417" y="798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1"/>
          <p:cNvSpPr/>
          <p:nvPr/>
        </p:nvSpPr>
        <p:spPr>
          <a:xfrm>
            <a:off x="8371725" y="5418021"/>
            <a:ext cx="97719" cy="136942"/>
          </a:xfrm>
          <a:custGeom>
            <a:avLst/>
            <a:gdLst/>
            <a:ahLst/>
            <a:cxnLst/>
            <a:rect l="0" t="0" r="0" b="0"/>
            <a:pathLst>
              <a:path w="97719" h="136942">
                <a:moveTo>
                  <a:pt x="29325" y="45518"/>
                </a:moveTo>
                <a:lnTo>
                  <a:pt x="23257" y="33383"/>
                </a:lnTo>
                <a:lnTo>
                  <a:pt x="20199" y="29808"/>
                </a:lnTo>
                <a:lnTo>
                  <a:pt x="16891" y="27425"/>
                </a:lnTo>
                <a:lnTo>
                  <a:pt x="13415" y="25836"/>
                </a:lnTo>
                <a:lnTo>
                  <a:pt x="11098" y="26047"/>
                </a:lnTo>
                <a:lnTo>
                  <a:pt x="9554" y="27457"/>
                </a:lnTo>
                <a:lnTo>
                  <a:pt x="8523" y="29668"/>
                </a:lnTo>
                <a:lnTo>
                  <a:pt x="7837" y="32411"/>
                </a:lnTo>
                <a:lnTo>
                  <a:pt x="7379" y="35510"/>
                </a:lnTo>
                <a:lnTo>
                  <a:pt x="7075" y="38846"/>
                </a:lnTo>
                <a:lnTo>
                  <a:pt x="5601" y="42340"/>
                </a:lnTo>
                <a:lnTo>
                  <a:pt x="3349" y="45940"/>
                </a:lnTo>
                <a:lnTo>
                  <a:pt x="577" y="49609"/>
                </a:lnTo>
                <a:lnTo>
                  <a:pt x="0" y="54596"/>
                </a:lnTo>
                <a:lnTo>
                  <a:pt x="884" y="60460"/>
                </a:lnTo>
                <a:lnTo>
                  <a:pt x="2745" y="66910"/>
                </a:lnTo>
                <a:lnTo>
                  <a:pt x="3984" y="72479"/>
                </a:lnTo>
                <a:lnTo>
                  <a:pt x="4811" y="77462"/>
                </a:lnTo>
                <a:lnTo>
                  <a:pt x="5362" y="82054"/>
                </a:lnTo>
                <a:lnTo>
                  <a:pt x="7000" y="86386"/>
                </a:lnTo>
                <a:lnTo>
                  <a:pt x="9361" y="90543"/>
                </a:lnTo>
                <a:lnTo>
                  <a:pt x="12206" y="94585"/>
                </a:lnTo>
                <a:lnTo>
                  <a:pt x="15372" y="97279"/>
                </a:lnTo>
                <a:lnTo>
                  <a:pt x="18753" y="99076"/>
                </a:lnTo>
                <a:lnTo>
                  <a:pt x="22277" y="100273"/>
                </a:lnTo>
                <a:lnTo>
                  <a:pt x="25896" y="99802"/>
                </a:lnTo>
                <a:lnTo>
                  <a:pt x="29579" y="98217"/>
                </a:lnTo>
                <a:lnTo>
                  <a:pt x="33303" y="95891"/>
                </a:lnTo>
                <a:lnTo>
                  <a:pt x="37057" y="94340"/>
                </a:lnTo>
                <a:lnTo>
                  <a:pt x="40830" y="93306"/>
                </a:lnTo>
                <a:lnTo>
                  <a:pt x="44615" y="92617"/>
                </a:lnTo>
                <a:lnTo>
                  <a:pt x="48408" y="90888"/>
                </a:lnTo>
                <a:lnTo>
                  <a:pt x="52207" y="88464"/>
                </a:lnTo>
                <a:lnTo>
                  <a:pt x="56010" y="85579"/>
                </a:lnTo>
                <a:lnTo>
                  <a:pt x="59814" y="82386"/>
                </a:lnTo>
                <a:lnTo>
                  <a:pt x="63622" y="78986"/>
                </a:lnTo>
                <a:lnTo>
                  <a:pt x="72789" y="70474"/>
                </a:lnTo>
                <a:lnTo>
                  <a:pt x="80443" y="62932"/>
                </a:lnTo>
                <a:lnTo>
                  <a:pt x="83724" y="58397"/>
                </a:lnTo>
                <a:lnTo>
                  <a:pt x="87181" y="52834"/>
                </a:lnTo>
                <a:lnTo>
                  <a:pt x="90755" y="46586"/>
                </a:lnTo>
                <a:lnTo>
                  <a:pt x="93138" y="41150"/>
                </a:lnTo>
                <a:lnTo>
                  <a:pt x="94727" y="36256"/>
                </a:lnTo>
                <a:lnTo>
                  <a:pt x="95786" y="31724"/>
                </a:lnTo>
                <a:lnTo>
                  <a:pt x="96492" y="27432"/>
                </a:lnTo>
                <a:lnTo>
                  <a:pt x="96963" y="23301"/>
                </a:lnTo>
                <a:lnTo>
                  <a:pt x="97277" y="19276"/>
                </a:lnTo>
                <a:lnTo>
                  <a:pt x="97485" y="15324"/>
                </a:lnTo>
                <a:lnTo>
                  <a:pt x="97718" y="7545"/>
                </a:lnTo>
                <a:lnTo>
                  <a:pt x="96510" y="4963"/>
                </a:lnTo>
                <a:lnTo>
                  <a:pt x="94435" y="3241"/>
                </a:lnTo>
                <a:lnTo>
                  <a:pt x="91781" y="2093"/>
                </a:lnTo>
                <a:lnTo>
                  <a:pt x="88743" y="1329"/>
                </a:lnTo>
                <a:lnTo>
                  <a:pt x="85447" y="819"/>
                </a:lnTo>
                <a:lnTo>
                  <a:pt x="81979" y="478"/>
                </a:lnTo>
                <a:lnTo>
                  <a:pt x="78397" y="252"/>
                </a:lnTo>
                <a:lnTo>
                  <a:pt x="71031" y="0"/>
                </a:lnTo>
                <a:lnTo>
                  <a:pt x="67289" y="1203"/>
                </a:lnTo>
                <a:lnTo>
                  <a:pt x="63525" y="3275"/>
                </a:lnTo>
                <a:lnTo>
                  <a:pt x="59744" y="5926"/>
                </a:lnTo>
                <a:lnTo>
                  <a:pt x="57225" y="8964"/>
                </a:lnTo>
                <a:lnTo>
                  <a:pt x="55545" y="12258"/>
                </a:lnTo>
                <a:lnTo>
                  <a:pt x="54425" y="15725"/>
                </a:lnTo>
                <a:lnTo>
                  <a:pt x="52408" y="19306"/>
                </a:lnTo>
                <a:lnTo>
                  <a:pt x="49794" y="22963"/>
                </a:lnTo>
                <a:lnTo>
                  <a:pt x="46781" y="26672"/>
                </a:lnTo>
                <a:lnTo>
                  <a:pt x="43502" y="31684"/>
                </a:lnTo>
                <a:lnTo>
                  <a:pt x="40046" y="37565"/>
                </a:lnTo>
                <a:lnTo>
                  <a:pt x="36472" y="44026"/>
                </a:lnTo>
                <a:lnTo>
                  <a:pt x="34090" y="49604"/>
                </a:lnTo>
                <a:lnTo>
                  <a:pt x="32501" y="54592"/>
                </a:lnTo>
                <a:lnTo>
                  <a:pt x="31442" y="59188"/>
                </a:lnTo>
                <a:lnTo>
                  <a:pt x="29466" y="64791"/>
                </a:lnTo>
                <a:lnTo>
                  <a:pt x="26879" y="71067"/>
                </a:lnTo>
                <a:lnTo>
                  <a:pt x="23885" y="77790"/>
                </a:lnTo>
                <a:lnTo>
                  <a:pt x="21888" y="83543"/>
                </a:lnTo>
                <a:lnTo>
                  <a:pt x="20557" y="88649"/>
                </a:lnTo>
                <a:lnTo>
                  <a:pt x="19669" y="93322"/>
                </a:lnTo>
                <a:lnTo>
                  <a:pt x="19078" y="97707"/>
                </a:lnTo>
                <a:lnTo>
                  <a:pt x="18683" y="101901"/>
                </a:lnTo>
                <a:lnTo>
                  <a:pt x="18421" y="105967"/>
                </a:lnTo>
                <a:lnTo>
                  <a:pt x="18128" y="113871"/>
                </a:lnTo>
                <a:lnTo>
                  <a:pt x="18050" y="117757"/>
                </a:lnTo>
                <a:lnTo>
                  <a:pt x="19268" y="121617"/>
                </a:lnTo>
                <a:lnTo>
                  <a:pt x="21351" y="125461"/>
                </a:lnTo>
                <a:lnTo>
                  <a:pt x="28858" y="136286"/>
                </a:lnTo>
                <a:lnTo>
                  <a:pt x="30283" y="136510"/>
                </a:lnTo>
                <a:lnTo>
                  <a:pt x="32503" y="136660"/>
                </a:lnTo>
                <a:lnTo>
                  <a:pt x="39125" y="136900"/>
                </a:lnTo>
                <a:lnTo>
                  <a:pt x="46339" y="136941"/>
                </a:lnTo>
                <a:lnTo>
                  <a:pt x="48288" y="135677"/>
                </a:lnTo>
                <a:lnTo>
                  <a:pt x="49586" y="133564"/>
                </a:lnTo>
                <a:lnTo>
                  <a:pt x="51672" y="127116"/>
                </a:lnTo>
                <a:lnTo>
                  <a:pt x="55343" y="119460"/>
                </a:lnTo>
                <a:lnTo>
                  <a:pt x="58100" y="113863"/>
                </a:lnTo>
                <a:lnTo>
                  <a:pt x="59939" y="108862"/>
                </a:lnTo>
                <a:lnTo>
                  <a:pt x="61164" y="104257"/>
                </a:lnTo>
                <a:lnTo>
                  <a:pt x="61981" y="99918"/>
                </a:lnTo>
                <a:lnTo>
                  <a:pt x="61255" y="93215"/>
                </a:lnTo>
                <a:lnTo>
                  <a:pt x="59502" y="84936"/>
                </a:lnTo>
                <a:lnTo>
                  <a:pt x="57063" y="75607"/>
                </a:lnTo>
                <a:lnTo>
                  <a:pt x="55437" y="68117"/>
                </a:lnTo>
                <a:lnTo>
                  <a:pt x="54352" y="61854"/>
                </a:lnTo>
                <a:lnTo>
                  <a:pt x="53630" y="56409"/>
                </a:lnTo>
                <a:lnTo>
                  <a:pt x="53148" y="51509"/>
                </a:lnTo>
                <a:lnTo>
                  <a:pt x="52827" y="46972"/>
                </a:lnTo>
                <a:lnTo>
                  <a:pt x="52613" y="42678"/>
                </a:lnTo>
                <a:lnTo>
                  <a:pt x="51200" y="38545"/>
                </a:lnTo>
                <a:lnTo>
                  <a:pt x="48988" y="34519"/>
                </a:lnTo>
                <a:lnTo>
                  <a:pt x="46244" y="30566"/>
                </a:lnTo>
                <a:lnTo>
                  <a:pt x="43144" y="27930"/>
                </a:lnTo>
                <a:lnTo>
                  <a:pt x="39808" y="26173"/>
                </a:lnTo>
                <a:lnTo>
                  <a:pt x="31395" y="23353"/>
                </a:lnTo>
                <a:lnTo>
                  <a:pt x="29435" y="23121"/>
                </a:lnTo>
                <a:lnTo>
                  <a:pt x="26858" y="22967"/>
                </a:lnTo>
                <a:lnTo>
                  <a:pt x="23871" y="22864"/>
                </a:lnTo>
                <a:lnTo>
                  <a:pt x="20608" y="24065"/>
                </a:lnTo>
                <a:lnTo>
                  <a:pt x="17164" y="26137"/>
                </a:lnTo>
                <a:lnTo>
                  <a:pt x="6465" y="569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2"/>
          <p:cNvSpPr/>
          <p:nvPr/>
        </p:nvSpPr>
        <p:spPr>
          <a:xfrm>
            <a:off x="5875490" y="5269229"/>
            <a:ext cx="10961" cy="480061"/>
          </a:xfrm>
          <a:custGeom>
            <a:avLst/>
            <a:gdLst/>
            <a:ahLst/>
            <a:cxnLst/>
            <a:rect l="0" t="0" r="0" b="0"/>
            <a:pathLst>
              <a:path w="10961" h="480061">
                <a:moveTo>
                  <a:pt x="10960" y="0"/>
                </a:moveTo>
                <a:lnTo>
                  <a:pt x="10960" y="15909"/>
                </a:lnTo>
                <a:lnTo>
                  <a:pt x="9690" y="22036"/>
                </a:lnTo>
                <a:lnTo>
                  <a:pt x="7573" y="29931"/>
                </a:lnTo>
                <a:lnTo>
                  <a:pt x="4892" y="39004"/>
                </a:lnTo>
                <a:lnTo>
                  <a:pt x="3104" y="47593"/>
                </a:lnTo>
                <a:lnTo>
                  <a:pt x="1913" y="55859"/>
                </a:lnTo>
                <a:lnTo>
                  <a:pt x="1118" y="63909"/>
                </a:lnTo>
                <a:lnTo>
                  <a:pt x="588" y="73086"/>
                </a:lnTo>
                <a:lnTo>
                  <a:pt x="0" y="93443"/>
                </a:lnTo>
                <a:lnTo>
                  <a:pt x="1113" y="104205"/>
                </a:lnTo>
                <a:lnTo>
                  <a:pt x="3126" y="115191"/>
                </a:lnTo>
                <a:lnTo>
                  <a:pt x="5737" y="126324"/>
                </a:lnTo>
                <a:lnTo>
                  <a:pt x="6208" y="136286"/>
                </a:lnTo>
                <a:lnTo>
                  <a:pt x="5251" y="145468"/>
                </a:lnTo>
                <a:lnTo>
                  <a:pt x="3345" y="154129"/>
                </a:lnTo>
                <a:lnTo>
                  <a:pt x="2073" y="162442"/>
                </a:lnTo>
                <a:lnTo>
                  <a:pt x="1226" y="170525"/>
                </a:lnTo>
                <a:lnTo>
                  <a:pt x="660" y="178453"/>
                </a:lnTo>
                <a:lnTo>
                  <a:pt x="1553" y="195169"/>
                </a:lnTo>
                <a:lnTo>
                  <a:pt x="7608" y="268225"/>
                </a:lnTo>
                <a:lnTo>
                  <a:pt x="8725" y="290576"/>
                </a:lnTo>
                <a:lnTo>
                  <a:pt x="10518" y="347805"/>
                </a:lnTo>
                <a:lnTo>
                  <a:pt x="10872" y="384274"/>
                </a:lnTo>
                <a:lnTo>
                  <a:pt x="10960" y="4800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3"/>
          <p:cNvSpPr/>
          <p:nvPr/>
        </p:nvSpPr>
        <p:spPr>
          <a:xfrm>
            <a:off x="5977890" y="4754879"/>
            <a:ext cx="22848" cy="125731"/>
          </a:xfrm>
          <a:custGeom>
            <a:avLst/>
            <a:gdLst/>
            <a:ahLst/>
            <a:cxnLst/>
            <a:rect l="0" t="0" r="0" b="0"/>
            <a:pathLst>
              <a:path w="22848" h="125731">
                <a:moveTo>
                  <a:pt x="0" y="0"/>
                </a:moveTo>
                <a:lnTo>
                  <a:pt x="0" y="6068"/>
                </a:lnTo>
                <a:lnTo>
                  <a:pt x="1270" y="7856"/>
                </a:lnTo>
                <a:lnTo>
                  <a:pt x="3387" y="9047"/>
                </a:lnTo>
                <a:lnTo>
                  <a:pt x="6068" y="9842"/>
                </a:lnTo>
                <a:lnTo>
                  <a:pt x="7855" y="11642"/>
                </a:lnTo>
                <a:lnTo>
                  <a:pt x="9046" y="14111"/>
                </a:lnTo>
                <a:lnTo>
                  <a:pt x="9841" y="17027"/>
                </a:lnTo>
                <a:lnTo>
                  <a:pt x="10370" y="20242"/>
                </a:lnTo>
                <a:lnTo>
                  <a:pt x="10723" y="23655"/>
                </a:lnTo>
                <a:lnTo>
                  <a:pt x="10959" y="27200"/>
                </a:lnTo>
                <a:lnTo>
                  <a:pt x="12386" y="33373"/>
                </a:lnTo>
                <a:lnTo>
                  <a:pt x="14607" y="41299"/>
                </a:lnTo>
                <a:lnTo>
                  <a:pt x="17358" y="50393"/>
                </a:lnTo>
                <a:lnTo>
                  <a:pt x="19192" y="57726"/>
                </a:lnTo>
                <a:lnTo>
                  <a:pt x="20414" y="63884"/>
                </a:lnTo>
                <a:lnTo>
                  <a:pt x="22377" y="76825"/>
                </a:lnTo>
                <a:lnTo>
                  <a:pt x="22538" y="79157"/>
                </a:lnTo>
                <a:lnTo>
                  <a:pt x="22645" y="81981"/>
                </a:lnTo>
                <a:lnTo>
                  <a:pt x="22796" y="92024"/>
                </a:lnTo>
                <a:lnTo>
                  <a:pt x="22847" y="100728"/>
                </a:lnTo>
                <a:lnTo>
                  <a:pt x="21581" y="102712"/>
                </a:lnTo>
                <a:lnTo>
                  <a:pt x="19467" y="105305"/>
                </a:lnTo>
                <a:lnTo>
                  <a:pt x="13811" y="111635"/>
                </a:lnTo>
                <a:lnTo>
                  <a:pt x="11430" y="1257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4"/>
          <p:cNvSpPr/>
          <p:nvPr/>
        </p:nvSpPr>
        <p:spPr>
          <a:xfrm>
            <a:off x="6629400" y="5314950"/>
            <a:ext cx="34291" cy="434340"/>
          </a:xfrm>
          <a:custGeom>
            <a:avLst/>
            <a:gdLst/>
            <a:ahLst/>
            <a:cxnLst/>
            <a:rect l="0" t="0" r="0" b="0"/>
            <a:pathLst>
              <a:path w="34291" h="434340">
                <a:moveTo>
                  <a:pt x="0" y="0"/>
                </a:moveTo>
                <a:lnTo>
                  <a:pt x="6067" y="12135"/>
                </a:lnTo>
                <a:lnTo>
                  <a:pt x="7855" y="16980"/>
                </a:lnTo>
                <a:lnTo>
                  <a:pt x="9046" y="21480"/>
                </a:lnTo>
                <a:lnTo>
                  <a:pt x="9841" y="25749"/>
                </a:lnTo>
                <a:lnTo>
                  <a:pt x="10724" y="33880"/>
                </a:lnTo>
                <a:lnTo>
                  <a:pt x="10959" y="37827"/>
                </a:lnTo>
                <a:lnTo>
                  <a:pt x="12386" y="44268"/>
                </a:lnTo>
                <a:lnTo>
                  <a:pt x="14607" y="52371"/>
                </a:lnTo>
                <a:lnTo>
                  <a:pt x="17358" y="61584"/>
                </a:lnTo>
                <a:lnTo>
                  <a:pt x="19192" y="74076"/>
                </a:lnTo>
                <a:lnTo>
                  <a:pt x="20415" y="88754"/>
                </a:lnTo>
                <a:lnTo>
                  <a:pt x="21229" y="104889"/>
                </a:lnTo>
                <a:lnTo>
                  <a:pt x="22135" y="160070"/>
                </a:lnTo>
                <a:lnTo>
                  <a:pt x="22717" y="266851"/>
                </a:lnTo>
                <a:lnTo>
                  <a:pt x="24034" y="283311"/>
                </a:lnTo>
                <a:lnTo>
                  <a:pt x="26183" y="296823"/>
                </a:lnTo>
                <a:lnTo>
                  <a:pt x="28885" y="308372"/>
                </a:lnTo>
                <a:lnTo>
                  <a:pt x="30686" y="321151"/>
                </a:lnTo>
                <a:lnTo>
                  <a:pt x="31887" y="334751"/>
                </a:lnTo>
                <a:lnTo>
                  <a:pt x="33222" y="360867"/>
                </a:lnTo>
                <a:lnTo>
                  <a:pt x="33815" y="380942"/>
                </a:lnTo>
                <a:lnTo>
                  <a:pt x="34290" y="43433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5"/>
          <p:cNvSpPr/>
          <p:nvPr/>
        </p:nvSpPr>
        <p:spPr>
          <a:xfrm>
            <a:off x="6652259" y="4732032"/>
            <a:ext cx="205742" cy="125574"/>
          </a:xfrm>
          <a:custGeom>
            <a:avLst/>
            <a:gdLst/>
            <a:ahLst/>
            <a:cxnLst/>
            <a:rect l="0" t="0" r="0" b="0"/>
            <a:pathLst>
              <a:path w="205742" h="125574">
                <a:moveTo>
                  <a:pt x="0" y="11418"/>
                </a:moveTo>
                <a:lnTo>
                  <a:pt x="6068" y="11418"/>
                </a:lnTo>
                <a:lnTo>
                  <a:pt x="7856" y="10147"/>
                </a:lnTo>
                <a:lnTo>
                  <a:pt x="9047" y="8031"/>
                </a:lnTo>
                <a:lnTo>
                  <a:pt x="9842" y="5350"/>
                </a:lnTo>
                <a:lnTo>
                  <a:pt x="12911" y="3562"/>
                </a:lnTo>
                <a:lnTo>
                  <a:pt x="17498" y="2370"/>
                </a:lnTo>
                <a:lnTo>
                  <a:pt x="30973" y="458"/>
                </a:lnTo>
                <a:lnTo>
                  <a:pt x="36203" y="196"/>
                </a:lnTo>
                <a:lnTo>
                  <a:pt x="46287" y="50"/>
                </a:lnTo>
                <a:lnTo>
                  <a:pt x="61073" y="0"/>
                </a:lnTo>
                <a:lnTo>
                  <a:pt x="64845" y="1265"/>
                </a:lnTo>
                <a:lnTo>
                  <a:pt x="68631" y="3380"/>
                </a:lnTo>
                <a:lnTo>
                  <a:pt x="77763" y="9830"/>
                </a:lnTo>
                <a:lnTo>
                  <a:pt x="82398" y="10712"/>
                </a:lnTo>
                <a:lnTo>
                  <a:pt x="85412" y="10947"/>
                </a:lnTo>
                <a:lnTo>
                  <a:pt x="87421" y="12374"/>
                </a:lnTo>
                <a:lnTo>
                  <a:pt x="88762" y="14595"/>
                </a:lnTo>
                <a:lnTo>
                  <a:pt x="90912" y="21217"/>
                </a:lnTo>
                <a:lnTo>
                  <a:pt x="92357" y="21761"/>
                </a:lnTo>
                <a:lnTo>
                  <a:pt x="97352" y="22365"/>
                </a:lnTo>
                <a:lnTo>
                  <a:pt x="97921" y="23795"/>
                </a:lnTo>
                <a:lnTo>
                  <a:pt x="97032" y="26019"/>
                </a:lnTo>
                <a:lnTo>
                  <a:pt x="95167" y="28772"/>
                </a:lnTo>
                <a:lnTo>
                  <a:pt x="93926" y="31877"/>
                </a:lnTo>
                <a:lnTo>
                  <a:pt x="93097" y="35218"/>
                </a:lnTo>
                <a:lnTo>
                  <a:pt x="91768" y="43635"/>
                </a:lnTo>
                <a:lnTo>
                  <a:pt x="88200" y="54947"/>
                </a:lnTo>
                <a:lnTo>
                  <a:pt x="85470" y="63297"/>
                </a:lnTo>
                <a:lnTo>
                  <a:pt x="82380" y="70134"/>
                </a:lnTo>
                <a:lnTo>
                  <a:pt x="79050" y="75962"/>
                </a:lnTo>
                <a:lnTo>
                  <a:pt x="75560" y="81117"/>
                </a:lnTo>
                <a:lnTo>
                  <a:pt x="73234" y="85824"/>
                </a:lnTo>
                <a:lnTo>
                  <a:pt x="71683" y="90232"/>
                </a:lnTo>
                <a:lnTo>
                  <a:pt x="70648" y="94440"/>
                </a:lnTo>
                <a:lnTo>
                  <a:pt x="68689" y="98516"/>
                </a:lnTo>
                <a:lnTo>
                  <a:pt x="66113" y="102503"/>
                </a:lnTo>
                <a:lnTo>
                  <a:pt x="58921" y="111960"/>
                </a:lnTo>
                <a:lnTo>
                  <a:pt x="57060" y="112735"/>
                </a:lnTo>
                <a:lnTo>
                  <a:pt x="51607" y="113598"/>
                </a:lnTo>
                <a:lnTo>
                  <a:pt x="49645" y="115098"/>
                </a:lnTo>
                <a:lnTo>
                  <a:pt x="48337" y="117368"/>
                </a:lnTo>
                <a:lnTo>
                  <a:pt x="45874" y="125229"/>
                </a:lnTo>
                <a:lnTo>
                  <a:pt x="51834" y="125573"/>
                </a:lnTo>
                <a:lnTo>
                  <a:pt x="53606" y="124351"/>
                </a:lnTo>
                <a:lnTo>
                  <a:pt x="54788" y="122267"/>
                </a:lnTo>
                <a:lnTo>
                  <a:pt x="55575" y="119607"/>
                </a:lnTo>
                <a:lnTo>
                  <a:pt x="57370" y="117834"/>
                </a:lnTo>
                <a:lnTo>
                  <a:pt x="59837" y="116652"/>
                </a:lnTo>
                <a:lnTo>
                  <a:pt x="65965" y="115338"/>
                </a:lnTo>
                <a:lnTo>
                  <a:pt x="69377" y="114988"/>
                </a:lnTo>
                <a:lnTo>
                  <a:pt x="72921" y="114755"/>
                </a:lnTo>
                <a:lnTo>
                  <a:pt x="76555" y="114599"/>
                </a:lnTo>
                <a:lnTo>
                  <a:pt x="83978" y="114426"/>
                </a:lnTo>
                <a:lnTo>
                  <a:pt x="87735" y="113110"/>
                </a:lnTo>
                <a:lnTo>
                  <a:pt x="91510" y="110962"/>
                </a:lnTo>
                <a:lnTo>
                  <a:pt x="95297" y="108260"/>
                </a:lnTo>
                <a:lnTo>
                  <a:pt x="99091" y="106460"/>
                </a:lnTo>
                <a:lnTo>
                  <a:pt x="102892" y="105259"/>
                </a:lnTo>
                <a:lnTo>
                  <a:pt x="106695" y="104458"/>
                </a:lnTo>
                <a:lnTo>
                  <a:pt x="110500" y="103925"/>
                </a:lnTo>
                <a:lnTo>
                  <a:pt x="114307" y="103569"/>
                </a:lnTo>
                <a:lnTo>
                  <a:pt x="118114" y="103332"/>
                </a:lnTo>
                <a:lnTo>
                  <a:pt x="124463" y="101904"/>
                </a:lnTo>
                <a:lnTo>
                  <a:pt x="132506" y="99682"/>
                </a:lnTo>
                <a:lnTo>
                  <a:pt x="141678" y="96930"/>
                </a:lnTo>
                <a:lnTo>
                  <a:pt x="150331" y="93826"/>
                </a:lnTo>
                <a:lnTo>
                  <a:pt x="158641" y="90486"/>
                </a:lnTo>
                <a:lnTo>
                  <a:pt x="178093" y="82069"/>
                </a:lnTo>
                <a:lnTo>
                  <a:pt x="184139" y="80918"/>
                </a:lnTo>
                <a:lnTo>
                  <a:pt x="192301" y="80180"/>
                </a:lnTo>
                <a:lnTo>
                  <a:pt x="196805" y="80078"/>
                </a:lnTo>
                <a:lnTo>
                  <a:pt x="205741" y="799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6"/>
          <p:cNvSpPr/>
          <p:nvPr/>
        </p:nvSpPr>
        <p:spPr>
          <a:xfrm>
            <a:off x="7397063" y="5280659"/>
            <a:ext cx="30710" cy="457201"/>
          </a:xfrm>
          <a:custGeom>
            <a:avLst/>
            <a:gdLst/>
            <a:ahLst/>
            <a:cxnLst/>
            <a:rect l="0" t="0" r="0" b="0"/>
            <a:pathLst>
              <a:path w="30710" h="457201">
                <a:moveTo>
                  <a:pt x="9577" y="0"/>
                </a:moveTo>
                <a:lnTo>
                  <a:pt x="9577" y="9842"/>
                </a:lnTo>
                <a:lnTo>
                  <a:pt x="10847" y="14181"/>
                </a:lnTo>
                <a:lnTo>
                  <a:pt x="15645" y="29163"/>
                </a:lnTo>
                <a:lnTo>
                  <a:pt x="17432" y="37222"/>
                </a:lnTo>
                <a:lnTo>
                  <a:pt x="18623" y="45135"/>
                </a:lnTo>
                <a:lnTo>
                  <a:pt x="19418" y="52950"/>
                </a:lnTo>
                <a:lnTo>
                  <a:pt x="21217" y="59430"/>
                </a:lnTo>
                <a:lnTo>
                  <a:pt x="23687" y="65020"/>
                </a:lnTo>
                <a:lnTo>
                  <a:pt x="26604" y="70017"/>
                </a:lnTo>
                <a:lnTo>
                  <a:pt x="28548" y="77158"/>
                </a:lnTo>
                <a:lnTo>
                  <a:pt x="29844" y="85729"/>
                </a:lnTo>
                <a:lnTo>
                  <a:pt x="30709" y="95253"/>
                </a:lnTo>
                <a:lnTo>
                  <a:pt x="28744" y="115572"/>
                </a:lnTo>
                <a:lnTo>
                  <a:pt x="24895" y="143088"/>
                </a:lnTo>
                <a:lnTo>
                  <a:pt x="19789" y="175402"/>
                </a:lnTo>
                <a:lnTo>
                  <a:pt x="16385" y="199485"/>
                </a:lnTo>
                <a:lnTo>
                  <a:pt x="14115" y="218080"/>
                </a:lnTo>
                <a:lnTo>
                  <a:pt x="12602" y="233017"/>
                </a:lnTo>
                <a:lnTo>
                  <a:pt x="2319" y="314516"/>
                </a:lnTo>
                <a:lnTo>
                  <a:pt x="928" y="329057"/>
                </a:lnTo>
                <a:lnTo>
                  <a:pt x="0" y="341292"/>
                </a:lnTo>
                <a:lnTo>
                  <a:pt x="653" y="358338"/>
                </a:lnTo>
                <a:lnTo>
                  <a:pt x="2358" y="378592"/>
                </a:lnTo>
                <a:lnTo>
                  <a:pt x="8150" y="432501"/>
                </a:lnTo>
                <a:lnTo>
                  <a:pt x="8943" y="443260"/>
                </a:lnTo>
                <a:lnTo>
                  <a:pt x="9577" y="4572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7"/>
          <p:cNvSpPr/>
          <p:nvPr/>
        </p:nvSpPr>
        <p:spPr>
          <a:xfrm>
            <a:off x="7395209" y="4686774"/>
            <a:ext cx="125662" cy="159546"/>
          </a:xfrm>
          <a:custGeom>
            <a:avLst/>
            <a:gdLst/>
            <a:ahLst/>
            <a:cxnLst/>
            <a:rect l="0" t="0" r="0" b="0"/>
            <a:pathLst>
              <a:path w="125662" h="159546">
                <a:moveTo>
                  <a:pt x="22860" y="10955"/>
                </a:moveTo>
                <a:lnTo>
                  <a:pt x="22860" y="17023"/>
                </a:lnTo>
                <a:lnTo>
                  <a:pt x="24131" y="18811"/>
                </a:lnTo>
                <a:lnTo>
                  <a:pt x="26248" y="20002"/>
                </a:lnTo>
                <a:lnTo>
                  <a:pt x="28929" y="20797"/>
                </a:lnTo>
                <a:lnTo>
                  <a:pt x="31985" y="20056"/>
                </a:lnTo>
                <a:lnTo>
                  <a:pt x="35294" y="18293"/>
                </a:lnTo>
                <a:lnTo>
                  <a:pt x="43661" y="12405"/>
                </a:lnTo>
                <a:lnTo>
                  <a:pt x="45617" y="11922"/>
                </a:lnTo>
                <a:lnTo>
                  <a:pt x="48192" y="11600"/>
                </a:lnTo>
                <a:lnTo>
                  <a:pt x="51178" y="11385"/>
                </a:lnTo>
                <a:lnTo>
                  <a:pt x="54439" y="11242"/>
                </a:lnTo>
                <a:lnTo>
                  <a:pt x="61449" y="11083"/>
                </a:lnTo>
                <a:lnTo>
                  <a:pt x="65096" y="9771"/>
                </a:lnTo>
                <a:lnTo>
                  <a:pt x="68798" y="7625"/>
                </a:lnTo>
                <a:lnTo>
                  <a:pt x="72535" y="4926"/>
                </a:lnTo>
                <a:lnTo>
                  <a:pt x="77567" y="3126"/>
                </a:lnTo>
                <a:lnTo>
                  <a:pt x="83462" y="1926"/>
                </a:lnTo>
                <a:lnTo>
                  <a:pt x="89931" y="1125"/>
                </a:lnTo>
                <a:lnTo>
                  <a:pt x="95514" y="592"/>
                </a:lnTo>
                <a:lnTo>
                  <a:pt x="100506" y="237"/>
                </a:lnTo>
                <a:lnTo>
                  <a:pt x="105104" y="0"/>
                </a:lnTo>
                <a:lnTo>
                  <a:pt x="109440" y="1111"/>
                </a:lnTo>
                <a:lnTo>
                  <a:pt x="113600" y="3123"/>
                </a:lnTo>
                <a:lnTo>
                  <a:pt x="117644" y="5734"/>
                </a:lnTo>
                <a:lnTo>
                  <a:pt x="120339" y="8744"/>
                </a:lnTo>
                <a:lnTo>
                  <a:pt x="122136" y="12021"/>
                </a:lnTo>
                <a:lnTo>
                  <a:pt x="125021" y="20338"/>
                </a:lnTo>
                <a:lnTo>
                  <a:pt x="123987" y="23560"/>
                </a:lnTo>
                <a:lnTo>
                  <a:pt x="122028" y="28249"/>
                </a:lnTo>
                <a:lnTo>
                  <a:pt x="119453" y="33914"/>
                </a:lnTo>
                <a:lnTo>
                  <a:pt x="117735" y="38961"/>
                </a:lnTo>
                <a:lnTo>
                  <a:pt x="116590" y="43596"/>
                </a:lnTo>
                <a:lnTo>
                  <a:pt x="115827" y="47956"/>
                </a:lnTo>
                <a:lnTo>
                  <a:pt x="114048" y="52132"/>
                </a:lnTo>
                <a:lnTo>
                  <a:pt x="111592" y="56187"/>
                </a:lnTo>
                <a:lnTo>
                  <a:pt x="108685" y="60160"/>
                </a:lnTo>
                <a:lnTo>
                  <a:pt x="104207" y="65348"/>
                </a:lnTo>
                <a:lnTo>
                  <a:pt x="98681" y="71347"/>
                </a:lnTo>
                <a:lnTo>
                  <a:pt x="81199" y="89652"/>
                </a:lnTo>
                <a:lnTo>
                  <a:pt x="70493" y="100466"/>
                </a:lnTo>
                <a:lnTo>
                  <a:pt x="68585" y="101109"/>
                </a:lnTo>
                <a:lnTo>
                  <a:pt x="66044" y="101538"/>
                </a:lnTo>
                <a:lnTo>
                  <a:pt x="63079" y="101824"/>
                </a:lnTo>
                <a:lnTo>
                  <a:pt x="62373" y="102015"/>
                </a:lnTo>
                <a:lnTo>
                  <a:pt x="64975" y="102226"/>
                </a:lnTo>
                <a:lnTo>
                  <a:pt x="67447" y="101013"/>
                </a:lnTo>
                <a:lnTo>
                  <a:pt x="70365" y="98933"/>
                </a:lnTo>
                <a:lnTo>
                  <a:pt x="78105" y="92540"/>
                </a:lnTo>
                <a:lnTo>
                  <a:pt x="80010" y="92014"/>
                </a:lnTo>
                <a:lnTo>
                  <a:pt x="82550" y="91665"/>
                </a:lnTo>
                <a:lnTo>
                  <a:pt x="85514" y="91432"/>
                </a:lnTo>
                <a:lnTo>
                  <a:pt x="90029" y="91276"/>
                </a:lnTo>
                <a:lnTo>
                  <a:pt x="101820" y="91104"/>
                </a:lnTo>
                <a:lnTo>
                  <a:pt x="107250" y="92328"/>
                </a:lnTo>
                <a:lnTo>
                  <a:pt x="112141" y="94414"/>
                </a:lnTo>
                <a:lnTo>
                  <a:pt x="123046" y="100819"/>
                </a:lnTo>
                <a:lnTo>
                  <a:pt x="123941" y="103885"/>
                </a:lnTo>
                <a:lnTo>
                  <a:pt x="124538" y="108468"/>
                </a:lnTo>
                <a:lnTo>
                  <a:pt x="125494" y="121939"/>
                </a:lnTo>
                <a:lnTo>
                  <a:pt x="125573" y="124315"/>
                </a:lnTo>
                <a:lnTo>
                  <a:pt x="125661" y="130341"/>
                </a:lnTo>
                <a:lnTo>
                  <a:pt x="124414" y="132456"/>
                </a:lnTo>
                <a:lnTo>
                  <a:pt x="122313" y="133865"/>
                </a:lnTo>
                <a:lnTo>
                  <a:pt x="119642" y="134806"/>
                </a:lnTo>
                <a:lnTo>
                  <a:pt x="117862" y="136702"/>
                </a:lnTo>
                <a:lnTo>
                  <a:pt x="116675" y="139237"/>
                </a:lnTo>
                <a:lnTo>
                  <a:pt x="115883" y="142196"/>
                </a:lnTo>
                <a:lnTo>
                  <a:pt x="114086" y="144169"/>
                </a:lnTo>
                <a:lnTo>
                  <a:pt x="111618" y="145484"/>
                </a:lnTo>
                <a:lnTo>
                  <a:pt x="108702" y="146361"/>
                </a:lnTo>
                <a:lnTo>
                  <a:pt x="105488" y="146946"/>
                </a:lnTo>
                <a:lnTo>
                  <a:pt x="102076" y="147336"/>
                </a:lnTo>
                <a:lnTo>
                  <a:pt x="98531" y="147596"/>
                </a:lnTo>
                <a:lnTo>
                  <a:pt x="94897" y="147769"/>
                </a:lnTo>
                <a:lnTo>
                  <a:pt x="87474" y="147961"/>
                </a:lnTo>
                <a:lnTo>
                  <a:pt x="83715" y="149283"/>
                </a:lnTo>
                <a:lnTo>
                  <a:pt x="79940" y="151434"/>
                </a:lnTo>
                <a:lnTo>
                  <a:pt x="76154" y="154138"/>
                </a:lnTo>
                <a:lnTo>
                  <a:pt x="72359" y="155940"/>
                </a:lnTo>
                <a:lnTo>
                  <a:pt x="68560" y="157142"/>
                </a:lnTo>
                <a:lnTo>
                  <a:pt x="0" y="1595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8"/>
          <p:cNvSpPr/>
          <p:nvPr/>
        </p:nvSpPr>
        <p:spPr>
          <a:xfrm>
            <a:off x="8149590" y="5212079"/>
            <a:ext cx="57151" cy="502922"/>
          </a:xfrm>
          <a:custGeom>
            <a:avLst/>
            <a:gdLst/>
            <a:ahLst/>
            <a:cxnLst/>
            <a:rect l="0" t="0" r="0" b="0"/>
            <a:pathLst>
              <a:path w="57151" h="502922">
                <a:moveTo>
                  <a:pt x="0" y="0"/>
                </a:moveTo>
                <a:lnTo>
                  <a:pt x="6068" y="12136"/>
                </a:lnTo>
                <a:lnTo>
                  <a:pt x="9125" y="19521"/>
                </a:lnTo>
                <a:lnTo>
                  <a:pt x="12432" y="28254"/>
                </a:lnTo>
                <a:lnTo>
                  <a:pt x="15908" y="37886"/>
                </a:lnTo>
                <a:lnTo>
                  <a:pt x="18226" y="46848"/>
                </a:lnTo>
                <a:lnTo>
                  <a:pt x="19771" y="55362"/>
                </a:lnTo>
                <a:lnTo>
                  <a:pt x="20800" y="63578"/>
                </a:lnTo>
                <a:lnTo>
                  <a:pt x="21487" y="71596"/>
                </a:lnTo>
                <a:lnTo>
                  <a:pt x="22249" y="87277"/>
                </a:lnTo>
                <a:lnTo>
                  <a:pt x="23722" y="96285"/>
                </a:lnTo>
                <a:lnTo>
                  <a:pt x="25975" y="106100"/>
                </a:lnTo>
                <a:lnTo>
                  <a:pt x="28747" y="116454"/>
                </a:lnTo>
                <a:lnTo>
                  <a:pt x="31864" y="144946"/>
                </a:lnTo>
                <a:lnTo>
                  <a:pt x="38715" y="234177"/>
                </a:lnTo>
                <a:lnTo>
                  <a:pt x="42606" y="295002"/>
                </a:lnTo>
                <a:lnTo>
                  <a:pt x="43644" y="314778"/>
                </a:lnTo>
                <a:lnTo>
                  <a:pt x="45605" y="334313"/>
                </a:lnTo>
                <a:lnTo>
                  <a:pt x="48184" y="353685"/>
                </a:lnTo>
                <a:lnTo>
                  <a:pt x="53165" y="387064"/>
                </a:lnTo>
                <a:lnTo>
                  <a:pt x="54492" y="397742"/>
                </a:lnTo>
                <a:lnTo>
                  <a:pt x="55378" y="406131"/>
                </a:lnTo>
                <a:lnTo>
                  <a:pt x="55969" y="414265"/>
                </a:lnTo>
                <a:lnTo>
                  <a:pt x="56362" y="422227"/>
                </a:lnTo>
                <a:lnTo>
                  <a:pt x="56625" y="430074"/>
                </a:lnTo>
                <a:lnTo>
                  <a:pt x="57150" y="50292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9"/>
          <p:cNvSpPr/>
          <p:nvPr/>
        </p:nvSpPr>
        <p:spPr>
          <a:xfrm>
            <a:off x="8081009" y="4606289"/>
            <a:ext cx="1" cy="262891"/>
          </a:xfrm>
          <a:custGeom>
            <a:avLst/>
            <a:gdLst/>
            <a:ahLst/>
            <a:cxnLst/>
            <a:rect l="0" t="0" r="0" b="0"/>
            <a:pathLst>
              <a:path w="1" h="262891">
                <a:moveTo>
                  <a:pt x="0" y="0"/>
                </a:moveTo>
                <a:lnTo>
                  <a:pt x="0" y="2628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50"/>
          <p:cNvSpPr/>
          <p:nvPr/>
        </p:nvSpPr>
        <p:spPr>
          <a:xfrm>
            <a:off x="8177728" y="4560569"/>
            <a:ext cx="165556" cy="239769"/>
          </a:xfrm>
          <a:custGeom>
            <a:avLst/>
            <a:gdLst/>
            <a:ahLst/>
            <a:cxnLst/>
            <a:rect l="0" t="0" r="0" b="0"/>
            <a:pathLst>
              <a:path w="165556" h="239769">
                <a:moveTo>
                  <a:pt x="40441" y="45720"/>
                </a:moveTo>
                <a:lnTo>
                  <a:pt x="40441" y="51789"/>
                </a:lnTo>
                <a:lnTo>
                  <a:pt x="39172" y="56116"/>
                </a:lnTo>
                <a:lnTo>
                  <a:pt x="37055" y="61541"/>
                </a:lnTo>
                <a:lnTo>
                  <a:pt x="34374" y="67697"/>
                </a:lnTo>
                <a:lnTo>
                  <a:pt x="31316" y="73072"/>
                </a:lnTo>
                <a:lnTo>
                  <a:pt x="28008" y="77925"/>
                </a:lnTo>
                <a:lnTo>
                  <a:pt x="24533" y="82430"/>
                </a:lnTo>
                <a:lnTo>
                  <a:pt x="20945" y="90514"/>
                </a:lnTo>
                <a:lnTo>
                  <a:pt x="17284" y="100982"/>
                </a:lnTo>
                <a:lnTo>
                  <a:pt x="13574" y="113042"/>
                </a:lnTo>
                <a:lnTo>
                  <a:pt x="11100" y="122351"/>
                </a:lnTo>
                <a:lnTo>
                  <a:pt x="9451" y="129828"/>
                </a:lnTo>
                <a:lnTo>
                  <a:pt x="736" y="181291"/>
                </a:lnTo>
                <a:lnTo>
                  <a:pt x="0" y="194521"/>
                </a:lnTo>
                <a:lnTo>
                  <a:pt x="781" y="204611"/>
                </a:lnTo>
                <a:lnTo>
                  <a:pt x="2571" y="212607"/>
                </a:lnTo>
                <a:lnTo>
                  <a:pt x="3765" y="219208"/>
                </a:lnTo>
                <a:lnTo>
                  <a:pt x="4560" y="224879"/>
                </a:lnTo>
                <a:lnTo>
                  <a:pt x="5091" y="229929"/>
                </a:lnTo>
                <a:lnTo>
                  <a:pt x="6715" y="233296"/>
                </a:lnTo>
                <a:lnTo>
                  <a:pt x="9067" y="235541"/>
                </a:lnTo>
                <a:lnTo>
                  <a:pt x="11905" y="237038"/>
                </a:lnTo>
                <a:lnTo>
                  <a:pt x="15067" y="238035"/>
                </a:lnTo>
                <a:lnTo>
                  <a:pt x="18445" y="238700"/>
                </a:lnTo>
                <a:lnTo>
                  <a:pt x="26925" y="239768"/>
                </a:lnTo>
                <a:lnTo>
                  <a:pt x="30160" y="238585"/>
                </a:lnTo>
                <a:lnTo>
                  <a:pt x="34858" y="236527"/>
                </a:lnTo>
                <a:lnTo>
                  <a:pt x="46850" y="230854"/>
                </a:lnTo>
                <a:lnTo>
                  <a:pt x="60646" y="224098"/>
                </a:lnTo>
                <a:lnTo>
                  <a:pt x="66611" y="219249"/>
                </a:lnTo>
                <a:lnTo>
                  <a:pt x="71858" y="213476"/>
                </a:lnTo>
                <a:lnTo>
                  <a:pt x="76626" y="207088"/>
                </a:lnTo>
                <a:lnTo>
                  <a:pt x="88696" y="189829"/>
                </a:lnTo>
                <a:lnTo>
                  <a:pt x="95471" y="179893"/>
                </a:lnTo>
                <a:lnTo>
                  <a:pt x="101258" y="170729"/>
                </a:lnTo>
                <a:lnTo>
                  <a:pt x="106386" y="162079"/>
                </a:lnTo>
                <a:lnTo>
                  <a:pt x="111075" y="153773"/>
                </a:lnTo>
                <a:lnTo>
                  <a:pt x="118010" y="144425"/>
                </a:lnTo>
                <a:lnTo>
                  <a:pt x="126444" y="134384"/>
                </a:lnTo>
                <a:lnTo>
                  <a:pt x="135876" y="123879"/>
                </a:lnTo>
                <a:lnTo>
                  <a:pt x="142165" y="114336"/>
                </a:lnTo>
                <a:lnTo>
                  <a:pt x="146357" y="105434"/>
                </a:lnTo>
                <a:lnTo>
                  <a:pt x="149152" y="96960"/>
                </a:lnTo>
                <a:lnTo>
                  <a:pt x="152285" y="90040"/>
                </a:lnTo>
                <a:lnTo>
                  <a:pt x="155644" y="84157"/>
                </a:lnTo>
                <a:lnTo>
                  <a:pt x="159153" y="78965"/>
                </a:lnTo>
                <a:lnTo>
                  <a:pt x="161493" y="74233"/>
                </a:lnTo>
                <a:lnTo>
                  <a:pt x="163052" y="69809"/>
                </a:lnTo>
                <a:lnTo>
                  <a:pt x="164092" y="65589"/>
                </a:lnTo>
                <a:lnTo>
                  <a:pt x="164786" y="60236"/>
                </a:lnTo>
                <a:lnTo>
                  <a:pt x="165247" y="54128"/>
                </a:lnTo>
                <a:lnTo>
                  <a:pt x="165555" y="47516"/>
                </a:lnTo>
                <a:lnTo>
                  <a:pt x="164491" y="41837"/>
                </a:lnTo>
                <a:lnTo>
                  <a:pt x="162511" y="36782"/>
                </a:lnTo>
                <a:lnTo>
                  <a:pt x="159921" y="32141"/>
                </a:lnTo>
                <a:lnTo>
                  <a:pt x="156924" y="29048"/>
                </a:lnTo>
                <a:lnTo>
                  <a:pt x="153657" y="26985"/>
                </a:lnTo>
                <a:lnTo>
                  <a:pt x="150208" y="25610"/>
                </a:lnTo>
                <a:lnTo>
                  <a:pt x="146639" y="23424"/>
                </a:lnTo>
                <a:lnTo>
                  <a:pt x="142991" y="20696"/>
                </a:lnTo>
                <a:lnTo>
                  <a:pt x="139287" y="17608"/>
                </a:lnTo>
                <a:lnTo>
                  <a:pt x="135549" y="14278"/>
                </a:lnTo>
                <a:lnTo>
                  <a:pt x="128008" y="7193"/>
                </a:lnTo>
                <a:lnTo>
                  <a:pt x="124219" y="4796"/>
                </a:lnTo>
                <a:lnTo>
                  <a:pt x="120423" y="3197"/>
                </a:lnTo>
                <a:lnTo>
                  <a:pt x="116623" y="2131"/>
                </a:lnTo>
                <a:lnTo>
                  <a:pt x="111549" y="1421"/>
                </a:lnTo>
                <a:lnTo>
                  <a:pt x="105626" y="948"/>
                </a:lnTo>
                <a:lnTo>
                  <a:pt x="8616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51"/>
          <p:cNvSpPr/>
          <p:nvPr/>
        </p:nvSpPr>
        <p:spPr>
          <a:xfrm>
            <a:off x="8023859" y="4560569"/>
            <a:ext cx="34250" cy="297182"/>
          </a:xfrm>
          <a:custGeom>
            <a:avLst/>
            <a:gdLst/>
            <a:ahLst/>
            <a:cxnLst/>
            <a:rect l="0" t="0" r="0" b="0"/>
            <a:pathLst>
              <a:path w="34250" h="297182">
                <a:moveTo>
                  <a:pt x="22860" y="0"/>
                </a:moveTo>
                <a:lnTo>
                  <a:pt x="28928" y="6068"/>
                </a:lnTo>
                <a:lnTo>
                  <a:pt x="30716" y="9126"/>
                </a:lnTo>
                <a:lnTo>
                  <a:pt x="31907" y="12434"/>
                </a:lnTo>
                <a:lnTo>
                  <a:pt x="32702" y="15910"/>
                </a:lnTo>
                <a:lnTo>
                  <a:pt x="33232" y="22036"/>
                </a:lnTo>
                <a:lnTo>
                  <a:pt x="33584" y="29931"/>
                </a:lnTo>
                <a:lnTo>
                  <a:pt x="34081" y="55859"/>
                </a:lnTo>
                <a:lnTo>
                  <a:pt x="34249" y="87375"/>
                </a:lnTo>
                <a:lnTo>
                  <a:pt x="32993" y="95080"/>
                </a:lnTo>
                <a:lnTo>
                  <a:pt x="30885" y="102757"/>
                </a:lnTo>
                <a:lnTo>
                  <a:pt x="28210" y="110415"/>
                </a:lnTo>
                <a:lnTo>
                  <a:pt x="26427" y="119330"/>
                </a:lnTo>
                <a:lnTo>
                  <a:pt x="25238" y="129083"/>
                </a:lnTo>
                <a:lnTo>
                  <a:pt x="24445" y="139396"/>
                </a:lnTo>
                <a:lnTo>
                  <a:pt x="21377" y="157701"/>
                </a:lnTo>
                <a:lnTo>
                  <a:pt x="7463" y="227913"/>
                </a:lnTo>
                <a:lnTo>
                  <a:pt x="4976" y="242112"/>
                </a:lnTo>
                <a:lnTo>
                  <a:pt x="0" y="29718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52"/>
          <p:cNvSpPr/>
          <p:nvPr/>
        </p:nvSpPr>
        <p:spPr>
          <a:xfrm>
            <a:off x="7875269" y="4549139"/>
            <a:ext cx="697232" cy="233653"/>
          </a:xfrm>
          <a:custGeom>
            <a:avLst/>
            <a:gdLst/>
            <a:ahLst/>
            <a:cxnLst/>
            <a:rect l="0" t="0" r="0" b="0"/>
            <a:pathLst>
              <a:path w="697232" h="233653">
                <a:moveTo>
                  <a:pt x="0" y="0"/>
                </a:moveTo>
                <a:lnTo>
                  <a:pt x="18204" y="6069"/>
                </a:lnTo>
                <a:lnTo>
                  <a:pt x="35592" y="9842"/>
                </a:lnTo>
                <a:lnTo>
                  <a:pt x="51379" y="10724"/>
                </a:lnTo>
                <a:lnTo>
                  <a:pt x="69825" y="12386"/>
                </a:lnTo>
                <a:lnTo>
                  <a:pt x="86490" y="17359"/>
                </a:lnTo>
                <a:lnTo>
                  <a:pt x="102364" y="20415"/>
                </a:lnTo>
                <a:lnTo>
                  <a:pt x="119155" y="23044"/>
                </a:lnTo>
                <a:lnTo>
                  <a:pt x="139318" y="28445"/>
                </a:lnTo>
                <a:lnTo>
                  <a:pt x="160980" y="31693"/>
                </a:lnTo>
                <a:lnTo>
                  <a:pt x="172090" y="32558"/>
                </a:lnTo>
                <a:lnTo>
                  <a:pt x="188387" y="35676"/>
                </a:lnTo>
                <a:lnTo>
                  <a:pt x="208141" y="40294"/>
                </a:lnTo>
                <a:lnTo>
                  <a:pt x="230202" y="45913"/>
                </a:lnTo>
                <a:lnTo>
                  <a:pt x="264872" y="55543"/>
                </a:lnTo>
                <a:lnTo>
                  <a:pt x="292982" y="64056"/>
                </a:lnTo>
                <a:lnTo>
                  <a:pt x="335306" y="77259"/>
                </a:lnTo>
                <a:lnTo>
                  <a:pt x="452093" y="111132"/>
                </a:lnTo>
                <a:lnTo>
                  <a:pt x="474115" y="118538"/>
                </a:lnTo>
                <a:lnTo>
                  <a:pt x="493877" y="126015"/>
                </a:lnTo>
                <a:lnTo>
                  <a:pt x="512132" y="133540"/>
                </a:lnTo>
                <a:lnTo>
                  <a:pt x="542575" y="145288"/>
                </a:lnTo>
                <a:lnTo>
                  <a:pt x="556026" y="150199"/>
                </a:lnTo>
                <a:lnTo>
                  <a:pt x="567535" y="154743"/>
                </a:lnTo>
                <a:lnTo>
                  <a:pt x="577746" y="159042"/>
                </a:lnTo>
                <a:lnTo>
                  <a:pt x="587095" y="163178"/>
                </a:lnTo>
                <a:lnTo>
                  <a:pt x="595867" y="168476"/>
                </a:lnTo>
                <a:lnTo>
                  <a:pt x="604254" y="174547"/>
                </a:lnTo>
                <a:lnTo>
                  <a:pt x="612387" y="181135"/>
                </a:lnTo>
                <a:lnTo>
                  <a:pt x="620348" y="186797"/>
                </a:lnTo>
                <a:lnTo>
                  <a:pt x="628195" y="191841"/>
                </a:lnTo>
                <a:lnTo>
                  <a:pt x="635967" y="196474"/>
                </a:lnTo>
                <a:lnTo>
                  <a:pt x="643688" y="200833"/>
                </a:lnTo>
                <a:lnTo>
                  <a:pt x="659041" y="209063"/>
                </a:lnTo>
                <a:lnTo>
                  <a:pt x="681964" y="220836"/>
                </a:lnTo>
                <a:lnTo>
                  <a:pt x="687053" y="224694"/>
                </a:lnTo>
                <a:lnTo>
                  <a:pt x="690445" y="228536"/>
                </a:lnTo>
                <a:lnTo>
                  <a:pt x="692707" y="232367"/>
                </a:lnTo>
                <a:lnTo>
                  <a:pt x="694214" y="233652"/>
                </a:lnTo>
                <a:lnTo>
                  <a:pt x="695220" y="233238"/>
                </a:lnTo>
                <a:lnTo>
                  <a:pt x="697231" y="2286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53"/>
          <p:cNvSpPr/>
          <p:nvPr/>
        </p:nvSpPr>
        <p:spPr>
          <a:xfrm>
            <a:off x="7840979" y="4460335"/>
            <a:ext cx="674372" cy="340266"/>
          </a:xfrm>
          <a:custGeom>
            <a:avLst/>
            <a:gdLst/>
            <a:ahLst/>
            <a:cxnLst/>
            <a:rect l="0" t="0" r="0" b="0"/>
            <a:pathLst>
              <a:path w="674372" h="340266">
                <a:moveTo>
                  <a:pt x="0" y="340265"/>
                </a:moveTo>
                <a:lnTo>
                  <a:pt x="16980" y="331139"/>
                </a:lnTo>
                <a:lnTo>
                  <a:pt x="25750" y="324355"/>
                </a:lnTo>
                <a:lnTo>
                  <a:pt x="34948" y="319498"/>
                </a:lnTo>
                <a:lnTo>
                  <a:pt x="47428" y="313720"/>
                </a:lnTo>
                <a:lnTo>
                  <a:pt x="62099" y="307329"/>
                </a:lnTo>
                <a:lnTo>
                  <a:pt x="75689" y="300527"/>
                </a:lnTo>
                <a:lnTo>
                  <a:pt x="88560" y="293453"/>
                </a:lnTo>
                <a:lnTo>
                  <a:pt x="100950" y="286197"/>
                </a:lnTo>
                <a:lnTo>
                  <a:pt x="124877" y="271361"/>
                </a:lnTo>
                <a:lnTo>
                  <a:pt x="136592" y="263849"/>
                </a:lnTo>
                <a:lnTo>
                  <a:pt x="149482" y="256301"/>
                </a:lnTo>
                <a:lnTo>
                  <a:pt x="163154" y="248729"/>
                </a:lnTo>
                <a:lnTo>
                  <a:pt x="177350" y="241141"/>
                </a:lnTo>
                <a:lnTo>
                  <a:pt x="191893" y="232271"/>
                </a:lnTo>
                <a:lnTo>
                  <a:pt x="206669" y="222550"/>
                </a:lnTo>
                <a:lnTo>
                  <a:pt x="221600" y="212258"/>
                </a:lnTo>
                <a:lnTo>
                  <a:pt x="237903" y="202857"/>
                </a:lnTo>
                <a:lnTo>
                  <a:pt x="255122" y="194049"/>
                </a:lnTo>
                <a:lnTo>
                  <a:pt x="272952" y="185638"/>
                </a:lnTo>
                <a:lnTo>
                  <a:pt x="289918" y="176220"/>
                </a:lnTo>
                <a:lnTo>
                  <a:pt x="306309" y="166131"/>
                </a:lnTo>
                <a:lnTo>
                  <a:pt x="322316" y="155596"/>
                </a:lnTo>
                <a:lnTo>
                  <a:pt x="344418" y="142222"/>
                </a:lnTo>
                <a:lnTo>
                  <a:pt x="399455" y="110429"/>
                </a:lnTo>
                <a:lnTo>
                  <a:pt x="445082" y="85292"/>
                </a:lnTo>
                <a:lnTo>
                  <a:pt x="464362" y="75033"/>
                </a:lnTo>
                <a:lnTo>
                  <a:pt x="486104" y="64383"/>
                </a:lnTo>
                <a:lnTo>
                  <a:pt x="533970" y="42390"/>
                </a:lnTo>
                <a:lnTo>
                  <a:pt x="556640" y="33732"/>
                </a:lnTo>
                <a:lnTo>
                  <a:pt x="578104" y="26689"/>
                </a:lnTo>
                <a:lnTo>
                  <a:pt x="598763" y="20725"/>
                </a:lnTo>
                <a:lnTo>
                  <a:pt x="615075" y="15478"/>
                </a:lnTo>
                <a:lnTo>
                  <a:pt x="628490" y="10710"/>
                </a:lnTo>
                <a:lnTo>
                  <a:pt x="648899" y="3296"/>
                </a:lnTo>
                <a:lnTo>
                  <a:pt x="662203" y="0"/>
                </a:lnTo>
                <a:lnTo>
                  <a:pt x="666259" y="392"/>
                </a:lnTo>
                <a:lnTo>
                  <a:pt x="668963" y="1923"/>
                </a:lnTo>
                <a:lnTo>
                  <a:pt x="674371" y="879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Postulate 2 Segment Addition Postulate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B is between A and C, then AB + BC = AC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82750" y="3086100"/>
            <a:ext cx="4189413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2" name="SMARTPenAnnotation37"/>
          <p:cNvSpPr/>
          <p:nvPr/>
        </p:nvSpPr>
        <p:spPr>
          <a:xfrm>
            <a:off x="2640552" y="2846739"/>
            <a:ext cx="354109" cy="502251"/>
          </a:xfrm>
          <a:custGeom>
            <a:avLst/>
            <a:gdLst/>
            <a:ahLst/>
            <a:cxnLst/>
            <a:rect l="0" t="0" r="0" b="0"/>
            <a:pathLst>
              <a:path w="354109" h="502251">
                <a:moveTo>
                  <a:pt x="114078" y="136490"/>
                </a:moveTo>
                <a:lnTo>
                  <a:pt x="114078" y="120582"/>
                </a:lnTo>
                <a:lnTo>
                  <a:pt x="115348" y="116994"/>
                </a:lnTo>
                <a:lnTo>
                  <a:pt x="126511" y="98726"/>
                </a:lnTo>
                <a:lnTo>
                  <a:pt x="133574" y="86686"/>
                </a:lnTo>
                <a:lnTo>
                  <a:pt x="140946" y="77102"/>
                </a:lnTo>
                <a:lnTo>
                  <a:pt x="148456" y="68609"/>
                </a:lnTo>
                <a:lnTo>
                  <a:pt x="156027" y="60601"/>
                </a:lnTo>
                <a:lnTo>
                  <a:pt x="175043" y="41281"/>
                </a:lnTo>
                <a:lnTo>
                  <a:pt x="186046" y="33639"/>
                </a:lnTo>
                <a:lnTo>
                  <a:pt x="192537" y="29823"/>
                </a:lnTo>
                <a:lnTo>
                  <a:pt x="200674" y="26009"/>
                </a:lnTo>
                <a:lnTo>
                  <a:pt x="209908" y="22196"/>
                </a:lnTo>
                <a:lnTo>
                  <a:pt x="219875" y="18384"/>
                </a:lnTo>
                <a:lnTo>
                  <a:pt x="229059" y="14573"/>
                </a:lnTo>
                <a:lnTo>
                  <a:pt x="237722" y="10762"/>
                </a:lnTo>
                <a:lnTo>
                  <a:pt x="246037" y="6952"/>
                </a:lnTo>
                <a:lnTo>
                  <a:pt x="254120" y="4411"/>
                </a:lnTo>
                <a:lnTo>
                  <a:pt x="262050" y="2718"/>
                </a:lnTo>
                <a:lnTo>
                  <a:pt x="280890" y="0"/>
                </a:lnTo>
                <a:lnTo>
                  <a:pt x="290240" y="3014"/>
                </a:lnTo>
                <a:lnTo>
                  <a:pt x="304803" y="9230"/>
                </a:lnTo>
                <a:lnTo>
                  <a:pt x="313393" y="16375"/>
                </a:lnTo>
                <a:lnTo>
                  <a:pt x="323982" y="26535"/>
                </a:lnTo>
                <a:lnTo>
                  <a:pt x="331405" y="37245"/>
                </a:lnTo>
                <a:lnTo>
                  <a:pt x="338938" y="50471"/>
                </a:lnTo>
                <a:lnTo>
                  <a:pt x="346519" y="64816"/>
                </a:lnTo>
                <a:lnTo>
                  <a:pt x="350735" y="76272"/>
                </a:lnTo>
                <a:lnTo>
                  <a:pt x="352609" y="86867"/>
                </a:lnTo>
                <a:lnTo>
                  <a:pt x="353441" y="100042"/>
                </a:lnTo>
                <a:lnTo>
                  <a:pt x="353811" y="114364"/>
                </a:lnTo>
                <a:lnTo>
                  <a:pt x="354090" y="196537"/>
                </a:lnTo>
                <a:lnTo>
                  <a:pt x="352826" y="205731"/>
                </a:lnTo>
                <a:lnTo>
                  <a:pt x="350713" y="214401"/>
                </a:lnTo>
                <a:lnTo>
                  <a:pt x="348035" y="222721"/>
                </a:lnTo>
                <a:lnTo>
                  <a:pt x="344979" y="230808"/>
                </a:lnTo>
                <a:lnTo>
                  <a:pt x="341672" y="238738"/>
                </a:lnTo>
                <a:lnTo>
                  <a:pt x="334611" y="254324"/>
                </a:lnTo>
                <a:lnTo>
                  <a:pt x="323495" y="277379"/>
                </a:lnTo>
                <a:lnTo>
                  <a:pt x="315949" y="292664"/>
                </a:lnTo>
                <a:lnTo>
                  <a:pt x="304975" y="307924"/>
                </a:lnTo>
                <a:lnTo>
                  <a:pt x="298492" y="315550"/>
                </a:lnTo>
                <a:lnTo>
                  <a:pt x="287903" y="330796"/>
                </a:lnTo>
                <a:lnTo>
                  <a:pt x="283301" y="338417"/>
                </a:lnTo>
                <a:lnTo>
                  <a:pt x="277693" y="344768"/>
                </a:lnTo>
                <a:lnTo>
                  <a:pt x="271415" y="350272"/>
                </a:lnTo>
                <a:lnTo>
                  <a:pt x="264689" y="355212"/>
                </a:lnTo>
                <a:lnTo>
                  <a:pt x="257665" y="361045"/>
                </a:lnTo>
                <a:lnTo>
                  <a:pt x="250443" y="367473"/>
                </a:lnTo>
                <a:lnTo>
                  <a:pt x="236914" y="380120"/>
                </a:lnTo>
                <a:lnTo>
                  <a:pt x="226668" y="389973"/>
                </a:lnTo>
                <a:lnTo>
                  <a:pt x="220888" y="394379"/>
                </a:lnTo>
                <a:lnTo>
                  <a:pt x="214495" y="398586"/>
                </a:lnTo>
                <a:lnTo>
                  <a:pt x="207692" y="402661"/>
                </a:lnTo>
                <a:lnTo>
                  <a:pt x="196747" y="410575"/>
                </a:lnTo>
                <a:lnTo>
                  <a:pt x="186380" y="418326"/>
                </a:lnTo>
                <a:lnTo>
                  <a:pt x="180059" y="422171"/>
                </a:lnTo>
                <a:lnTo>
                  <a:pt x="173305" y="426004"/>
                </a:lnTo>
                <a:lnTo>
                  <a:pt x="159028" y="433650"/>
                </a:lnTo>
                <a:lnTo>
                  <a:pt x="106413" y="460339"/>
                </a:lnTo>
                <a:lnTo>
                  <a:pt x="96267" y="464149"/>
                </a:lnTo>
                <a:lnTo>
                  <a:pt x="84424" y="467960"/>
                </a:lnTo>
                <a:lnTo>
                  <a:pt x="71449" y="471770"/>
                </a:lnTo>
                <a:lnTo>
                  <a:pt x="60258" y="473040"/>
                </a:lnTo>
                <a:lnTo>
                  <a:pt x="50258" y="472617"/>
                </a:lnTo>
                <a:lnTo>
                  <a:pt x="41051" y="471065"/>
                </a:lnTo>
                <a:lnTo>
                  <a:pt x="33643" y="470030"/>
                </a:lnTo>
                <a:lnTo>
                  <a:pt x="27435" y="469340"/>
                </a:lnTo>
                <a:lnTo>
                  <a:pt x="22026" y="468880"/>
                </a:lnTo>
                <a:lnTo>
                  <a:pt x="17150" y="467304"/>
                </a:lnTo>
                <a:lnTo>
                  <a:pt x="8345" y="462165"/>
                </a:lnTo>
                <a:lnTo>
                  <a:pt x="5489" y="459017"/>
                </a:lnTo>
                <a:lnTo>
                  <a:pt x="3585" y="455648"/>
                </a:lnTo>
                <a:lnTo>
                  <a:pt x="1470" y="448518"/>
                </a:lnTo>
                <a:lnTo>
                  <a:pt x="0" y="435877"/>
                </a:lnTo>
                <a:lnTo>
                  <a:pt x="3263" y="431264"/>
                </a:lnTo>
                <a:lnTo>
                  <a:pt x="12240" y="421527"/>
                </a:lnTo>
                <a:lnTo>
                  <a:pt x="26652" y="406860"/>
                </a:lnTo>
                <a:lnTo>
                  <a:pt x="30394" y="404367"/>
                </a:lnTo>
                <a:lnTo>
                  <a:pt x="45538" y="398318"/>
                </a:lnTo>
                <a:lnTo>
                  <a:pt x="67529" y="387902"/>
                </a:lnTo>
                <a:lnTo>
                  <a:pt x="77965" y="384108"/>
                </a:lnTo>
                <a:lnTo>
                  <a:pt x="87463" y="381579"/>
                </a:lnTo>
                <a:lnTo>
                  <a:pt x="96334" y="379893"/>
                </a:lnTo>
                <a:lnTo>
                  <a:pt x="119738" y="374633"/>
                </a:lnTo>
                <a:lnTo>
                  <a:pt x="133091" y="371452"/>
                </a:lnTo>
                <a:lnTo>
                  <a:pt x="147073" y="370601"/>
                </a:lnTo>
                <a:lnTo>
                  <a:pt x="161475" y="371305"/>
                </a:lnTo>
                <a:lnTo>
                  <a:pt x="176156" y="373043"/>
                </a:lnTo>
                <a:lnTo>
                  <a:pt x="191023" y="376742"/>
                </a:lnTo>
                <a:lnTo>
                  <a:pt x="206015" y="381748"/>
                </a:lnTo>
                <a:lnTo>
                  <a:pt x="221089" y="387626"/>
                </a:lnTo>
                <a:lnTo>
                  <a:pt x="232408" y="392814"/>
                </a:lnTo>
                <a:lnTo>
                  <a:pt x="241225" y="397543"/>
                </a:lnTo>
                <a:lnTo>
                  <a:pt x="248372" y="401965"/>
                </a:lnTo>
                <a:lnTo>
                  <a:pt x="254407" y="406184"/>
                </a:lnTo>
                <a:lnTo>
                  <a:pt x="264500" y="414258"/>
                </a:lnTo>
                <a:lnTo>
                  <a:pt x="270239" y="419458"/>
                </a:lnTo>
                <a:lnTo>
                  <a:pt x="283390" y="432011"/>
                </a:lnTo>
                <a:lnTo>
                  <a:pt x="311675" y="459860"/>
                </a:lnTo>
                <a:lnTo>
                  <a:pt x="314390" y="463831"/>
                </a:lnTo>
                <a:lnTo>
                  <a:pt x="319479" y="475486"/>
                </a:lnTo>
                <a:lnTo>
                  <a:pt x="325171" y="483158"/>
                </a:lnTo>
                <a:lnTo>
                  <a:pt x="328466" y="485713"/>
                </a:lnTo>
                <a:lnTo>
                  <a:pt x="331933" y="487415"/>
                </a:lnTo>
                <a:lnTo>
                  <a:pt x="335515" y="488550"/>
                </a:lnTo>
                <a:lnTo>
                  <a:pt x="342881" y="493198"/>
                </a:lnTo>
                <a:lnTo>
                  <a:pt x="354108" y="5022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8"/>
          <p:cNvSpPr/>
          <p:nvPr/>
        </p:nvSpPr>
        <p:spPr>
          <a:xfrm>
            <a:off x="4149090" y="3017578"/>
            <a:ext cx="354119" cy="445502"/>
          </a:xfrm>
          <a:custGeom>
            <a:avLst/>
            <a:gdLst/>
            <a:ahLst/>
            <a:cxnLst/>
            <a:rect l="0" t="0" r="0" b="0"/>
            <a:pathLst>
              <a:path w="354119" h="445502">
                <a:moveTo>
                  <a:pt x="171450" y="91381"/>
                </a:moveTo>
                <a:lnTo>
                  <a:pt x="155541" y="75473"/>
                </a:lnTo>
                <a:lnTo>
                  <a:pt x="144906" y="68224"/>
                </a:lnTo>
                <a:lnTo>
                  <a:pt x="138514" y="64513"/>
                </a:lnTo>
                <a:lnTo>
                  <a:pt x="134252" y="60769"/>
                </a:lnTo>
                <a:lnTo>
                  <a:pt x="131411" y="57004"/>
                </a:lnTo>
                <a:lnTo>
                  <a:pt x="128255" y="49433"/>
                </a:lnTo>
                <a:lnTo>
                  <a:pt x="126852" y="41834"/>
                </a:lnTo>
                <a:lnTo>
                  <a:pt x="127748" y="38030"/>
                </a:lnTo>
                <a:lnTo>
                  <a:pt x="132130" y="30416"/>
                </a:lnTo>
                <a:lnTo>
                  <a:pt x="141737" y="18990"/>
                </a:lnTo>
                <a:lnTo>
                  <a:pt x="147831" y="15181"/>
                </a:lnTo>
                <a:lnTo>
                  <a:pt x="155704" y="11371"/>
                </a:lnTo>
                <a:lnTo>
                  <a:pt x="164763" y="7561"/>
                </a:lnTo>
                <a:lnTo>
                  <a:pt x="172071" y="5021"/>
                </a:lnTo>
                <a:lnTo>
                  <a:pt x="178214" y="3328"/>
                </a:lnTo>
                <a:lnTo>
                  <a:pt x="183580" y="2199"/>
                </a:lnTo>
                <a:lnTo>
                  <a:pt x="190966" y="1447"/>
                </a:lnTo>
                <a:lnTo>
                  <a:pt x="199701" y="945"/>
                </a:lnTo>
                <a:lnTo>
                  <a:pt x="218296" y="387"/>
                </a:lnTo>
                <a:lnTo>
                  <a:pt x="252658" y="0"/>
                </a:lnTo>
                <a:lnTo>
                  <a:pt x="257339" y="1251"/>
                </a:lnTo>
                <a:lnTo>
                  <a:pt x="265926" y="6026"/>
                </a:lnTo>
                <a:lnTo>
                  <a:pt x="271264" y="9078"/>
                </a:lnTo>
                <a:lnTo>
                  <a:pt x="283968" y="15856"/>
                </a:lnTo>
                <a:lnTo>
                  <a:pt x="294694" y="19714"/>
                </a:lnTo>
                <a:lnTo>
                  <a:pt x="299333" y="20743"/>
                </a:lnTo>
                <a:lnTo>
                  <a:pt x="302425" y="22699"/>
                </a:lnTo>
                <a:lnTo>
                  <a:pt x="304486" y="25274"/>
                </a:lnTo>
                <a:lnTo>
                  <a:pt x="305861" y="28259"/>
                </a:lnTo>
                <a:lnTo>
                  <a:pt x="315922" y="42177"/>
                </a:lnTo>
                <a:lnTo>
                  <a:pt x="318209" y="49616"/>
                </a:lnTo>
                <a:lnTo>
                  <a:pt x="317549" y="53378"/>
                </a:lnTo>
                <a:lnTo>
                  <a:pt x="311823" y="66010"/>
                </a:lnTo>
                <a:lnTo>
                  <a:pt x="310038" y="78412"/>
                </a:lnTo>
                <a:lnTo>
                  <a:pt x="308292" y="84005"/>
                </a:lnTo>
                <a:lnTo>
                  <a:pt x="302965" y="93607"/>
                </a:lnTo>
                <a:lnTo>
                  <a:pt x="292978" y="105494"/>
                </a:lnTo>
                <a:lnTo>
                  <a:pt x="286758" y="112220"/>
                </a:lnTo>
                <a:lnTo>
                  <a:pt x="259802" y="139889"/>
                </a:lnTo>
                <a:lnTo>
                  <a:pt x="250671" y="147850"/>
                </a:lnTo>
                <a:lnTo>
                  <a:pt x="242044" y="154427"/>
                </a:lnTo>
                <a:lnTo>
                  <a:pt x="233752" y="160082"/>
                </a:lnTo>
                <a:lnTo>
                  <a:pt x="225685" y="166392"/>
                </a:lnTo>
                <a:lnTo>
                  <a:pt x="217766" y="173138"/>
                </a:lnTo>
                <a:lnTo>
                  <a:pt x="209948" y="180176"/>
                </a:lnTo>
                <a:lnTo>
                  <a:pt x="202195" y="186138"/>
                </a:lnTo>
                <a:lnTo>
                  <a:pt x="194486" y="191382"/>
                </a:lnTo>
                <a:lnTo>
                  <a:pt x="186808" y="196149"/>
                </a:lnTo>
                <a:lnTo>
                  <a:pt x="179148" y="201866"/>
                </a:lnTo>
                <a:lnTo>
                  <a:pt x="171502" y="208218"/>
                </a:lnTo>
                <a:lnTo>
                  <a:pt x="163864" y="214992"/>
                </a:lnTo>
                <a:lnTo>
                  <a:pt x="156233" y="220779"/>
                </a:lnTo>
                <a:lnTo>
                  <a:pt x="148605" y="225906"/>
                </a:lnTo>
                <a:lnTo>
                  <a:pt x="140980" y="230595"/>
                </a:lnTo>
                <a:lnTo>
                  <a:pt x="112045" y="249329"/>
                </a:lnTo>
                <a:lnTo>
                  <a:pt x="103906" y="253830"/>
                </a:lnTo>
                <a:lnTo>
                  <a:pt x="97211" y="256831"/>
                </a:lnTo>
                <a:lnTo>
                  <a:pt x="88924" y="260164"/>
                </a:lnTo>
                <a:lnTo>
                  <a:pt x="88493" y="261054"/>
                </a:lnTo>
                <a:lnTo>
                  <a:pt x="89475" y="261646"/>
                </a:lnTo>
                <a:lnTo>
                  <a:pt x="96926" y="262480"/>
                </a:lnTo>
                <a:lnTo>
                  <a:pt x="107176" y="262727"/>
                </a:lnTo>
                <a:lnTo>
                  <a:pt x="117907" y="259399"/>
                </a:lnTo>
                <a:lnTo>
                  <a:pt x="124325" y="256733"/>
                </a:lnTo>
                <a:lnTo>
                  <a:pt x="136223" y="254956"/>
                </a:lnTo>
                <a:lnTo>
                  <a:pt x="151775" y="253771"/>
                </a:lnTo>
                <a:lnTo>
                  <a:pt x="184295" y="252454"/>
                </a:lnTo>
                <a:lnTo>
                  <a:pt x="216883" y="251713"/>
                </a:lnTo>
                <a:lnTo>
                  <a:pt x="281780" y="251413"/>
                </a:lnTo>
                <a:lnTo>
                  <a:pt x="288183" y="252680"/>
                </a:lnTo>
                <a:lnTo>
                  <a:pt x="298684" y="257473"/>
                </a:lnTo>
                <a:lnTo>
                  <a:pt x="304533" y="261799"/>
                </a:lnTo>
                <a:lnTo>
                  <a:pt x="310972" y="267223"/>
                </a:lnTo>
                <a:lnTo>
                  <a:pt x="317804" y="273379"/>
                </a:lnTo>
                <a:lnTo>
                  <a:pt x="328783" y="280219"/>
                </a:lnTo>
                <a:lnTo>
                  <a:pt x="337895" y="284530"/>
                </a:lnTo>
                <a:lnTo>
                  <a:pt x="346179" y="290678"/>
                </a:lnTo>
                <a:lnTo>
                  <a:pt x="348896" y="295366"/>
                </a:lnTo>
                <a:lnTo>
                  <a:pt x="351915" y="307348"/>
                </a:lnTo>
                <a:lnTo>
                  <a:pt x="353256" y="317753"/>
                </a:lnTo>
                <a:lnTo>
                  <a:pt x="354011" y="330752"/>
                </a:lnTo>
                <a:lnTo>
                  <a:pt x="354118" y="334781"/>
                </a:lnTo>
                <a:lnTo>
                  <a:pt x="352918" y="338738"/>
                </a:lnTo>
                <a:lnTo>
                  <a:pt x="348199" y="346521"/>
                </a:lnTo>
                <a:lnTo>
                  <a:pt x="338402" y="358043"/>
                </a:lnTo>
                <a:lnTo>
                  <a:pt x="327456" y="369500"/>
                </a:lnTo>
                <a:lnTo>
                  <a:pt x="316563" y="377127"/>
                </a:lnTo>
                <a:lnTo>
                  <a:pt x="310101" y="380938"/>
                </a:lnTo>
                <a:lnTo>
                  <a:pt x="299536" y="388560"/>
                </a:lnTo>
                <a:lnTo>
                  <a:pt x="294941" y="392370"/>
                </a:lnTo>
                <a:lnTo>
                  <a:pt x="286797" y="397451"/>
                </a:lnTo>
                <a:lnTo>
                  <a:pt x="276288" y="403378"/>
                </a:lnTo>
                <a:lnTo>
                  <a:pt x="264202" y="409869"/>
                </a:lnTo>
                <a:lnTo>
                  <a:pt x="254874" y="415466"/>
                </a:lnTo>
                <a:lnTo>
                  <a:pt x="247386" y="420468"/>
                </a:lnTo>
                <a:lnTo>
                  <a:pt x="241124" y="425072"/>
                </a:lnTo>
                <a:lnTo>
                  <a:pt x="231869" y="429412"/>
                </a:lnTo>
                <a:lnTo>
                  <a:pt x="220619" y="433576"/>
                </a:lnTo>
                <a:lnTo>
                  <a:pt x="208039" y="437621"/>
                </a:lnTo>
                <a:lnTo>
                  <a:pt x="198383" y="440318"/>
                </a:lnTo>
                <a:lnTo>
                  <a:pt x="190675" y="442115"/>
                </a:lnTo>
                <a:lnTo>
                  <a:pt x="184266" y="443314"/>
                </a:lnTo>
                <a:lnTo>
                  <a:pt x="177454" y="444113"/>
                </a:lnTo>
                <a:lnTo>
                  <a:pt x="170373" y="444646"/>
                </a:lnTo>
                <a:lnTo>
                  <a:pt x="157001" y="445238"/>
                </a:lnTo>
                <a:lnTo>
                  <a:pt x="146825" y="445501"/>
                </a:lnTo>
                <a:lnTo>
                  <a:pt x="141063" y="444301"/>
                </a:lnTo>
                <a:lnTo>
                  <a:pt x="134682" y="442231"/>
                </a:lnTo>
                <a:lnTo>
                  <a:pt x="127888" y="439581"/>
                </a:lnTo>
                <a:lnTo>
                  <a:pt x="120818" y="437814"/>
                </a:lnTo>
                <a:lnTo>
                  <a:pt x="113566" y="436637"/>
                </a:lnTo>
                <a:lnTo>
                  <a:pt x="106190" y="435852"/>
                </a:lnTo>
                <a:lnTo>
                  <a:pt x="100003" y="434058"/>
                </a:lnTo>
                <a:lnTo>
                  <a:pt x="89742" y="428679"/>
                </a:lnTo>
                <a:lnTo>
                  <a:pt x="80949" y="425441"/>
                </a:lnTo>
                <a:lnTo>
                  <a:pt x="71537" y="424003"/>
                </a:lnTo>
                <a:lnTo>
                  <a:pt x="65471" y="423619"/>
                </a:lnTo>
                <a:lnTo>
                  <a:pt x="58887" y="423363"/>
                </a:lnTo>
                <a:lnTo>
                  <a:pt x="53228" y="421922"/>
                </a:lnTo>
                <a:lnTo>
                  <a:pt x="43553" y="416935"/>
                </a:lnTo>
                <a:lnTo>
                  <a:pt x="35020" y="413872"/>
                </a:lnTo>
                <a:lnTo>
                  <a:pt x="26995" y="412511"/>
                </a:lnTo>
                <a:lnTo>
                  <a:pt x="19194" y="411906"/>
                </a:lnTo>
                <a:lnTo>
                  <a:pt x="11494" y="411637"/>
                </a:lnTo>
                <a:lnTo>
                  <a:pt x="0" y="41142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Postulate 3 Protractor Postulate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1"/>
            <a:ext cx="8229600" cy="2895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On  line AB in a given plane , choose any point O between A and B. Consider OA and OB and all the rays that can be drawn from O on one side of AB. These rays can be paired with the real numbers from zero to 180 in such a way that:</a:t>
            </a:r>
          </a:p>
          <a:p>
            <a:pPr>
              <a:buNone/>
            </a:pPr>
            <a:r>
              <a:rPr lang="en-US" dirty="0" smtClean="0"/>
              <a:t>		a. OA is paired with 0, and OB with 180.</a:t>
            </a:r>
          </a:p>
          <a:p>
            <a:pPr>
              <a:buNone/>
            </a:pPr>
            <a:r>
              <a:rPr lang="en-US" dirty="0" smtClean="0"/>
              <a:t>		b. If OP is paired with x, and OQ with y, 	then the 	measure of POQ = | x - y |.</a:t>
            </a:r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90800" y="4648200"/>
            <a:ext cx="3810000" cy="177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SMARTPenAnnotation78"/>
          <p:cNvSpPr/>
          <p:nvPr/>
        </p:nvSpPr>
        <p:spPr>
          <a:xfrm>
            <a:off x="4400550" y="5806439"/>
            <a:ext cx="3387" cy="1"/>
          </a:xfrm>
          <a:custGeom>
            <a:avLst/>
            <a:gdLst/>
            <a:ahLst/>
            <a:cxnLst/>
            <a:rect l="0" t="0" r="0" b="0"/>
            <a:pathLst>
              <a:path w="3387" h="1">
                <a:moveTo>
                  <a:pt x="0" y="0"/>
                </a:moveTo>
                <a:lnTo>
                  <a:pt x="3386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4"/>
          <p:cNvSpPr/>
          <p:nvPr/>
        </p:nvSpPr>
        <p:spPr>
          <a:xfrm>
            <a:off x="5497829" y="5669279"/>
            <a:ext cx="3388" cy="1"/>
          </a:xfrm>
          <a:custGeom>
            <a:avLst/>
            <a:gdLst/>
            <a:ahLst/>
            <a:cxnLst/>
            <a:rect l="0" t="0" r="0" b="0"/>
            <a:pathLst>
              <a:path w="3388" h="1">
                <a:moveTo>
                  <a:pt x="0" y="0"/>
                </a:moveTo>
                <a:lnTo>
                  <a:pt x="3387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2"/>
          <p:cNvSpPr/>
          <p:nvPr/>
        </p:nvSpPr>
        <p:spPr>
          <a:xfrm>
            <a:off x="5097837" y="5715000"/>
            <a:ext cx="137104" cy="155009"/>
          </a:xfrm>
          <a:custGeom>
            <a:avLst/>
            <a:gdLst/>
            <a:ahLst/>
            <a:cxnLst/>
            <a:rect l="0" t="0" r="0" b="0"/>
            <a:pathLst>
              <a:path w="137104" h="155009">
                <a:moveTo>
                  <a:pt x="137103" y="0"/>
                </a:moveTo>
                <a:lnTo>
                  <a:pt x="107940" y="0"/>
                </a:lnTo>
                <a:lnTo>
                  <a:pt x="101151" y="1270"/>
                </a:lnTo>
                <a:lnTo>
                  <a:pt x="95355" y="3386"/>
                </a:lnTo>
                <a:lnTo>
                  <a:pt x="90221" y="6067"/>
                </a:lnTo>
                <a:lnTo>
                  <a:pt x="85528" y="7854"/>
                </a:lnTo>
                <a:lnTo>
                  <a:pt x="81129" y="9046"/>
                </a:lnTo>
                <a:lnTo>
                  <a:pt x="76927" y="9840"/>
                </a:lnTo>
                <a:lnTo>
                  <a:pt x="72855" y="10370"/>
                </a:lnTo>
                <a:lnTo>
                  <a:pt x="68871" y="10723"/>
                </a:lnTo>
                <a:lnTo>
                  <a:pt x="64945" y="10959"/>
                </a:lnTo>
                <a:lnTo>
                  <a:pt x="62327" y="12386"/>
                </a:lnTo>
                <a:lnTo>
                  <a:pt x="60583" y="14607"/>
                </a:lnTo>
                <a:lnTo>
                  <a:pt x="59419" y="17358"/>
                </a:lnTo>
                <a:lnTo>
                  <a:pt x="57374" y="19192"/>
                </a:lnTo>
                <a:lnTo>
                  <a:pt x="54740" y="20414"/>
                </a:lnTo>
                <a:lnTo>
                  <a:pt x="51714" y="21229"/>
                </a:lnTo>
                <a:lnTo>
                  <a:pt x="49697" y="23043"/>
                </a:lnTo>
                <a:lnTo>
                  <a:pt x="48352" y="25522"/>
                </a:lnTo>
                <a:lnTo>
                  <a:pt x="47456" y="28444"/>
                </a:lnTo>
                <a:lnTo>
                  <a:pt x="45588" y="30393"/>
                </a:lnTo>
                <a:lnTo>
                  <a:pt x="43073" y="31692"/>
                </a:lnTo>
                <a:lnTo>
                  <a:pt x="40126" y="32558"/>
                </a:lnTo>
                <a:lnTo>
                  <a:pt x="38161" y="34405"/>
                </a:lnTo>
                <a:lnTo>
                  <a:pt x="36852" y="36907"/>
                </a:lnTo>
                <a:lnTo>
                  <a:pt x="35979" y="39844"/>
                </a:lnTo>
                <a:lnTo>
                  <a:pt x="34127" y="41802"/>
                </a:lnTo>
                <a:lnTo>
                  <a:pt x="31622" y="43108"/>
                </a:lnTo>
                <a:lnTo>
                  <a:pt x="28682" y="43979"/>
                </a:lnTo>
                <a:lnTo>
                  <a:pt x="25452" y="47099"/>
                </a:lnTo>
                <a:lnTo>
                  <a:pt x="22029" y="51719"/>
                </a:lnTo>
                <a:lnTo>
                  <a:pt x="18477" y="57339"/>
                </a:lnTo>
                <a:lnTo>
                  <a:pt x="14839" y="63626"/>
                </a:lnTo>
                <a:lnTo>
                  <a:pt x="2155" y="87275"/>
                </a:lnTo>
                <a:lnTo>
                  <a:pt x="1418" y="91203"/>
                </a:lnTo>
                <a:lnTo>
                  <a:pt x="926" y="96362"/>
                </a:lnTo>
                <a:lnTo>
                  <a:pt x="598" y="102341"/>
                </a:lnTo>
                <a:lnTo>
                  <a:pt x="234" y="115758"/>
                </a:lnTo>
                <a:lnTo>
                  <a:pt x="0" y="139000"/>
                </a:lnTo>
                <a:lnTo>
                  <a:pt x="1251" y="142196"/>
                </a:lnTo>
                <a:lnTo>
                  <a:pt x="3355" y="144328"/>
                </a:lnTo>
                <a:lnTo>
                  <a:pt x="6027" y="145748"/>
                </a:lnTo>
                <a:lnTo>
                  <a:pt x="9079" y="146695"/>
                </a:lnTo>
                <a:lnTo>
                  <a:pt x="12384" y="147327"/>
                </a:lnTo>
                <a:lnTo>
                  <a:pt x="15857" y="147748"/>
                </a:lnTo>
                <a:lnTo>
                  <a:pt x="19442" y="149298"/>
                </a:lnTo>
                <a:lnTo>
                  <a:pt x="23102" y="151602"/>
                </a:lnTo>
                <a:lnTo>
                  <a:pt x="26812" y="154408"/>
                </a:lnTo>
                <a:lnTo>
                  <a:pt x="30556" y="155008"/>
                </a:lnTo>
                <a:lnTo>
                  <a:pt x="34321" y="154139"/>
                </a:lnTo>
                <a:lnTo>
                  <a:pt x="38102" y="152289"/>
                </a:lnTo>
                <a:lnTo>
                  <a:pt x="43162" y="151055"/>
                </a:lnTo>
                <a:lnTo>
                  <a:pt x="49075" y="150234"/>
                </a:lnTo>
                <a:lnTo>
                  <a:pt x="55558" y="149686"/>
                </a:lnTo>
                <a:lnTo>
                  <a:pt x="62420" y="148050"/>
                </a:lnTo>
                <a:lnTo>
                  <a:pt x="69534" y="145690"/>
                </a:lnTo>
                <a:lnTo>
                  <a:pt x="76817" y="142847"/>
                </a:lnTo>
                <a:lnTo>
                  <a:pt x="81672" y="139681"/>
                </a:lnTo>
                <a:lnTo>
                  <a:pt x="84909" y="136300"/>
                </a:lnTo>
                <a:lnTo>
                  <a:pt x="87067" y="132777"/>
                </a:lnTo>
                <a:lnTo>
                  <a:pt x="91045" y="129158"/>
                </a:lnTo>
                <a:lnTo>
                  <a:pt x="96238" y="125475"/>
                </a:lnTo>
                <a:lnTo>
                  <a:pt x="102239" y="121750"/>
                </a:lnTo>
                <a:lnTo>
                  <a:pt x="108780" y="117997"/>
                </a:lnTo>
                <a:lnTo>
                  <a:pt x="122822" y="110439"/>
                </a:lnTo>
                <a:lnTo>
                  <a:pt x="127582" y="106646"/>
                </a:lnTo>
                <a:lnTo>
                  <a:pt x="130755" y="102847"/>
                </a:lnTo>
                <a:lnTo>
                  <a:pt x="132872" y="99045"/>
                </a:lnTo>
                <a:lnTo>
                  <a:pt x="134282" y="95239"/>
                </a:lnTo>
                <a:lnTo>
                  <a:pt x="135222" y="91433"/>
                </a:lnTo>
                <a:lnTo>
                  <a:pt x="136731" y="82266"/>
                </a:lnTo>
                <a:lnTo>
                  <a:pt x="136938" y="77625"/>
                </a:lnTo>
                <a:lnTo>
                  <a:pt x="137070" y="70366"/>
                </a:lnTo>
                <a:lnTo>
                  <a:pt x="133702" y="65987"/>
                </a:lnTo>
                <a:lnTo>
                  <a:pt x="131025" y="63041"/>
                </a:lnTo>
                <a:lnTo>
                  <a:pt x="124665" y="56381"/>
                </a:lnTo>
                <a:lnTo>
                  <a:pt x="121191" y="52827"/>
                </a:lnTo>
                <a:lnTo>
                  <a:pt x="117605" y="50458"/>
                </a:lnTo>
                <a:lnTo>
                  <a:pt x="113944" y="48879"/>
                </a:lnTo>
                <a:lnTo>
                  <a:pt x="105012" y="46344"/>
                </a:lnTo>
                <a:lnTo>
                  <a:pt x="103009" y="46135"/>
                </a:lnTo>
                <a:lnTo>
                  <a:pt x="100403" y="45997"/>
                </a:lnTo>
                <a:lnTo>
                  <a:pt x="97396" y="45904"/>
                </a:lnTo>
                <a:lnTo>
                  <a:pt x="92852" y="44572"/>
                </a:lnTo>
                <a:lnTo>
                  <a:pt x="87282" y="42415"/>
                </a:lnTo>
                <a:lnTo>
                  <a:pt x="81029" y="39706"/>
                </a:lnTo>
                <a:lnTo>
                  <a:pt x="73050" y="37901"/>
                </a:lnTo>
                <a:lnTo>
                  <a:pt x="63921" y="36697"/>
                </a:lnTo>
                <a:lnTo>
                  <a:pt x="22803" y="3428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3"/>
          <p:cNvSpPr/>
          <p:nvPr/>
        </p:nvSpPr>
        <p:spPr>
          <a:xfrm>
            <a:off x="5109254" y="5829346"/>
            <a:ext cx="143286" cy="159965"/>
          </a:xfrm>
          <a:custGeom>
            <a:avLst/>
            <a:gdLst/>
            <a:ahLst/>
            <a:cxnLst/>
            <a:rect l="0" t="0" r="0" b="0"/>
            <a:pathLst>
              <a:path w="143286" h="159965">
                <a:moveTo>
                  <a:pt x="22816" y="45673"/>
                </a:moveTo>
                <a:lnTo>
                  <a:pt x="1684" y="66805"/>
                </a:lnTo>
                <a:lnTo>
                  <a:pt x="1108" y="69922"/>
                </a:lnTo>
                <a:lnTo>
                  <a:pt x="724" y="74538"/>
                </a:lnTo>
                <a:lnTo>
                  <a:pt x="107" y="88064"/>
                </a:lnTo>
                <a:lnTo>
                  <a:pt x="0" y="120746"/>
                </a:lnTo>
                <a:lnTo>
                  <a:pt x="1256" y="131282"/>
                </a:lnTo>
                <a:lnTo>
                  <a:pt x="3363" y="139576"/>
                </a:lnTo>
                <a:lnTo>
                  <a:pt x="10916" y="158780"/>
                </a:lnTo>
                <a:lnTo>
                  <a:pt x="12342" y="159178"/>
                </a:lnTo>
                <a:lnTo>
                  <a:pt x="14563" y="159443"/>
                </a:lnTo>
                <a:lnTo>
                  <a:pt x="17314" y="159620"/>
                </a:lnTo>
                <a:lnTo>
                  <a:pt x="20418" y="159738"/>
                </a:lnTo>
                <a:lnTo>
                  <a:pt x="30854" y="159903"/>
                </a:lnTo>
                <a:lnTo>
                  <a:pt x="49541" y="159964"/>
                </a:lnTo>
                <a:lnTo>
                  <a:pt x="53332" y="158697"/>
                </a:lnTo>
                <a:lnTo>
                  <a:pt x="57130" y="156583"/>
                </a:lnTo>
                <a:lnTo>
                  <a:pt x="60932" y="153903"/>
                </a:lnTo>
                <a:lnTo>
                  <a:pt x="64737" y="152117"/>
                </a:lnTo>
                <a:lnTo>
                  <a:pt x="68543" y="150926"/>
                </a:lnTo>
                <a:lnTo>
                  <a:pt x="72351" y="150131"/>
                </a:lnTo>
                <a:lnTo>
                  <a:pt x="76159" y="148332"/>
                </a:lnTo>
                <a:lnTo>
                  <a:pt x="79968" y="145862"/>
                </a:lnTo>
                <a:lnTo>
                  <a:pt x="83777" y="142946"/>
                </a:lnTo>
                <a:lnTo>
                  <a:pt x="87586" y="141002"/>
                </a:lnTo>
                <a:lnTo>
                  <a:pt x="91396" y="139706"/>
                </a:lnTo>
                <a:lnTo>
                  <a:pt x="95206" y="138842"/>
                </a:lnTo>
                <a:lnTo>
                  <a:pt x="97746" y="136996"/>
                </a:lnTo>
                <a:lnTo>
                  <a:pt x="99439" y="134495"/>
                </a:lnTo>
                <a:lnTo>
                  <a:pt x="100568" y="131558"/>
                </a:lnTo>
                <a:lnTo>
                  <a:pt x="102591" y="128329"/>
                </a:lnTo>
                <a:lnTo>
                  <a:pt x="105209" y="124908"/>
                </a:lnTo>
                <a:lnTo>
                  <a:pt x="108224" y="121356"/>
                </a:lnTo>
                <a:lnTo>
                  <a:pt x="110235" y="117718"/>
                </a:lnTo>
                <a:lnTo>
                  <a:pt x="111575" y="114024"/>
                </a:lnTo>
                <a:lnTo>
                  <a:pt x="112469" y="110290"/>
                </a:lnTo>
                <a:lnTo>
                  <a:pt x="114334" y="106531"/>
                </a:lnTo>
                <a:lnTo>
                  <a:pt x="116848" y="102755"/>
                </a:lnTo>
                <a:lnTo>
                  <a:pt x="119794" y="98968"/>
                </a:lnTo>
                <a:lnTo>
                  <a:pt x="123028" y="95173"/>
                </a:lnTo>
                <a:lnTo>
                  <a:pt x="126454" y="91373"/>
                </a:lnTo>
                <a:lnTo>
                  <a:pt x="135010" y="82217"/>
                </a:lnTo>
                <a:lnTo>
                  <a:pt x="136981" y="77656"/>
                </a:lnTo>
                <a:lnTo>
                  <a:pt x="139566" y="70805"/>
                </a:lnTo>
                <a:lnTo>
                  <a:pt x="142559" y="62428"/>
                </a:lnTo>
                <a:lnTo>
                  <a:pt x="143285" y="55573"/>
                </a:lnTo>
                <a:lnTo>
                  <a:pt x="142499" y="49733"/>
                </a:lnTo>
                <a:lnTo>
                  <a:pt x="140704" y="44570"/>
                </a:lnTo>
                <a:lnTo>
                  <a:pt x="139508" y="39858"/>
                </a:lnTo>
                <a:lnTo>
                  <a:pt x="138710" y="35446"/>
                </a:lnTo>
                <a:lnTo>
                  <a:pt x="138179" y="31235"/>
                </a:lnTo>
                <a:lnTo>
                  <a:pt x="136554" y="27158"/>
                </a:lnTo>
                <a:lnTo>
                  <a:pt x="134201" y="23170"/>
                </a:lnTo>
                <a:lnTo>
                  <a:pt x="127368" y="13712"/>
                </a:lnTo>
                <a:lnTo>
                  <a:pt x="123047" y="9032"/>
                </a:lnTo>
                <a:lnTo>
                  <a:pt x="115992" y="1747"/>
                </a:lnTo>
                <a:lnTo>
                  <a:pt x="111603" y="1149"/>
                </a:lnTo>
                <a:lnTo>
                  <a:pt x="104867" y="750"/>
                </a:lnTo>
                <a:lnTo>
                  <a:pt x="81975" y="59"/>
                </a:lnTo>
                <a:lnTo>
                  <a:pt x="75355" y="0"/>
                </a:lnTo>
                <a:lnTo>
                  <a:pt x="70542" y="1255"/>
                </a:lnTo>
                <a:lnTo>
                  <a:pt x="64793" y="3361"/>
                </a:lnTo>
                <a:lnTo>
                  <a:pt x="58420" y="6035"/>
                </a:lnTo>
                <a:lnTo>
                  <a:pt x="54172" y="9088"/>
                </a:lnTo>
                <a:lnTo>
                  <a:pt x="51340" y="12393"/>
                </a:lnTo>
                <a:lnTo>
                  <a:pt x="47354" y="19726"/>
                </a:lnTo>
                <a:lnTo>
                  <a:pt x="34246" y="3424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4"/>
          <p:cNvSpPr/>
          <p:nvPr/>
        </p:nvSpPr>
        <p:spPr>
          <a:xfrm>
            <a:off x="5303520" y="5635002"/>
            <a:ext cx="171408" cy="205685"/>
          </a:xfrm>
          <a:custGeom>
            <a:avLst/>
            <a:gdLst/>
            <a:ahLst/>
            <a:cxnLst/>
            <a:rect l="0" t="0" r="0" b="0"/>
            <a:pathLst>
              <a:path w="171408" h="205685">
                <a:moveTo>
                  <a:pt x="22859" y="45707"/>
                </a:moveTo>
                <a:lnTo>
                  <a:pt x="22859" y="106574"/>
                </a:lnTo>
                <a:lnTo>
                  <a:pt x="24130" y="112955"/>
                </a:lnTo>
                <a:lnTo>
                  <a:pt x="26246" y="121019"/>
                </a:lnTo>
                <a:lnTo>
                  <a:pt x="28927" y="130205"/>
                </a:lnTo>
                <a:lnTo>
                  <a:pt x="30714" y="138869"/>
                </a:lnTo>
                <a:lnTo>
                  <a:pt x="31907" y="147186"/>
                </a:lnTo>
                <a:lnTo>
                  <a:pt x="32701" y="155269"/>
                </a:lnTo>
                <a:lnTo>
                  <a:pt x="34501" y="161929"/>
                </a:lnTo>
                <a:lnTo>
                  <a:pt x="36970" y="167638"/>
                </a:lnTo>
                <a:lnTo>
                  <a:pt x="39887" y="172715"/>
                </a:lnTo>
                <a:lnTo>
                  <a:pt x="41831" y="177369"/>
                </a:lnTo>
                <a:lnTo>
                  <a:pt x="43127" y="181742"/>
                </a:lnTo>
                <a:lnTo>
                  <a:pt x="43991" y="185927"/>
                </a:lnTo>
                <a:lnTo>
                  <a:pt x="45837" y="188717"/>
                </a:lnTo>
                <a:lnTo>
                  <a:pt x="48338" y="190577"/>
                </a:lnTo>
                <a:lnTo>
                  <a:pt x="55409" y="193563"/>
                </a:lnTo>
                <a:lnTo>
                  <a:pt x="59763" y="197357"/>
                </a:lnTo>
                <a:lnTo>
                  <a:pt x="62702" y="200148"/>
                </a:lnTo>
                <a:lnTo>
                  <a:pt x="65931" y="202007"/>
                </a:lnTo>
                <a:lnTo>
                  <a:pt x="69354" y="203248"/>
                </a:lnTo>
                <a:lnTo>
                  <a:pt x="72906" y="204074"/>
                </a:lnTo>
                <a:lnTo>
                  <a:pt x="76544" y="204625"/>
                </a:lnTo>
                <a:lnTo>
                  <a:pt x="80239" y="204993"/>
                </a:lnTo>
                <a:lnTo>
                  <a:pt x="83972" y="205238"/>
                </a:lnTo>
                <a:lnTo>
                  <a:pt x="87731" y="205401"/>
                </a:lnTo>
                <a:lnTo>
                  <a:pt x="95295" y="205582"/>
                </a:lnTo>
                <a:lnTo>
                  <a:pt x="106693" y="205684"/>
                </a:lnTo>
                <a:lnTo>
                  <a:pt x="110499" y="204429"/>
                </a:lnTo>
                <a:lnTo>
                  <a:pt x="114306" y="202321"/>
                </a:lnTo>
                <a:lnTo>
                  <a:pt x="123473" y="195882"/>
                </a:lnTo>
                <a:lnTo>
                  <a:pt x="128113" y="191615"/>
                </a:lnTo>
                <a:lnTo>
                  <a:pt x="131129" y="188699"/>
                </a:lnTo>
                <a:lnTo>
                  <a:pt x="133139" y="185486"/>
                </a:lnTo>
                <a:lnTo>
                  <a:pt x="134479" y="182073"/>
                </a:lnTo>
                <a:lnTo>
                  <a:pt x="135373" y="178528"/>
                </a:lnTo>
                <a:lnTo>
                  <a:pt x="137238" y="174894"/>
                </a:lnTo>
                <a:lnTo>
                  <a:pt x="139752" y="171202"/>
                </a:lnTo>
                <a:lnTo>
                  <a:pt x="142698" y="167470"/>
                </a:lnTo>
                <a:lnTo>
                  <a:pt x="145932" y="163713"/>
                </a:lnTo>
                <a:lnTo>
                  <a:pt x="149358" y="159938"/>
                </a:lnTo>
                <a:lnTo>
                  <a:pt x="152912" y="156151"/>
                </a:lnTo>
                <a:lnTo>
                  <a:pt x="155281" y="152356"/>
                </a:lnTo>
                <a:lnTo>
                  <a:pt x="156861" y="148557"/>
                </a:lnTo>
                <a:lnTo>
                  <a:pt x="157914" y="144754"/>
                </a:lnTo>
                <a:lnTo>
                  <a:pt x="158615" y="140948"/>
                </a:lnTo>
                <a:lnTo>
                  <a:pt x="159084" y="137141"/>
                </a:lnTo>
                <a:lnTo>
                  <a:pt x="159396" y="133333"/>
                </a:lnTo>
                <a:lnTo>
                  <a:pt x="160874" y="129525"/>
                </a:lnTo>
                <a:lnTo>
                  <a:pt x="163129" y="125716"/>
                </a:lnTo>
                <a:lnTo>
                  <a:pt x="165902" y="121906"/>
                </a:lnTo>
                <a:lnTo>
                  <a:pt x="167751" y="118096"/>
                </a:lnTo>
                <a:lnTo>
                  <a:pt x="168984" y="114287"/>
                </a:lnTo>
                <a:lnTo>
                  <a:pt x="169806" y="110477"/>
                </a:lnTo>
                <a:lnTo>
                  <a:pt x="170354" y="105397"/>
                </a:lnTo>
                <a:lnTo>
                  <a:pt x="170719" y="99471"/>
                </a:lnTo>
                <a:lnTo>
                  <a:pt x="171305" y="83844"/>
                </a:lnTo>
                <a:lnTo>
                  <a:pt x="171407" y="75069"/>
                </a:lnTo>
                <a:lnTo>
                  <a:pt x="170151" y="72902"/>
                </a:lnTo>
                <a:lnTo>
                  <a:pt x="168044" y="71457"/>
                </a:lnTo>
                <a:lnTo>
                  <a:pt x="165369" y="70494"/>
                </a:lnTo>
                <a:lnTo>
                  <a:pt x="163586" y="68582"/>
                </a:lnTo>
                <a:lnTo>
                  <a:pt x="162397" y="66037"/>
                </a:lnTo>
                <a:lnTo>
                  <a:pt x="160489" y="58895"/>
                </a:lnTo>
                <a:lnTo>
                  <a:pt x="160229" y="54532"/>
                </a:lnTo>
                <a:lnTo>
                  <a:pt x="160159" y="51590"/>
                </a:lnTo>
                <a:lnTo>
                  <a:pt x="158842" y="48360"/>
                </a:lnTo>
                <a:lnTo>
                  <a:pt x="156695" y="44935"/>
                </a:lnTo>
                <a:lnTo>
                  <a:pt x="150190" y="36383"/>
                </a:lnTo>
                <a:lnTo>
                  <a:pt x="145914" y="31826"/>
                </a:lnTo>
                <a:lnTo>
                  <a:pt x="127470" y="13162"/>
                </a:lnTo>
                <a:lnTo>
                  <a:pt x="125620" y="12580"/>
                </a:lnTo>
                <a:lnTo>
                  <a:pt x="123116" y="12193"/>
                </a:lnTo>
                <a:lnTo>
                  <a:pt x="120178" y="11934"/>
                </a:lnTo>
                <a:lnTo>
                  <a:pt x="118218" y="10492"/>
                </a:lnTo>
                <a:lnTo>
                  <a:pt x="116912" y="8260"/>
                </a:lnTo>
                <a:lnTo>
                  <a:pt x="116041" y="5503"/>
                </a:lnTo>
                <a:lnTo>
                  <a:pt x="114191" y="3664"/>
                </a:lnTo>
                <a:lnTo>
                  <a:pt x="111687" y="2439"/>
                </a:lnTo>
                <a:lnTo>
                  <a:pt x="108748" y="1622"/>
                </a:lnTo>
                <a:lnTo>
                  <a:pt x="105518" y="1077"/>
                </a:lnTo>
                <a:lnTo>
                  <a:pt x="102095" y="714"/>
                </a:lnTo>
                <a:lnTo>
                  <a:pt x="93545" y="131"/>
                </a:lnTo>
                <a:lnTo>
                  <a:pt x="88988" y="51"/>
                </a:lnTo>
                <a:lnTo>
                  <a:pt x="69647" y="0"/>
                </a:lnTo>
                <a:lnTo>
                  <a:pt x="65481" y="1266"/>
                </a:lnTo>
                <a:lnTo>
                  <a:pt x="62704" y="3380"/>
                </a:lnTo>
                <a:lnTo>
                  <a:pt x="60852" y="6059"/>
                </a:lnTo>
                <a:lnTo>
                  <a:pt x="58348" y="7845"/>
                </a:lnTo>
                <a:lnTo>
                  <a:pt x="55409" y="9036"/>
                </a:lnTo>
                <a:lnTo>
                  <a:pt x="52179" y="9830"/>
                </a:lnTo>
                <a:lnTo>
                  <a:pt x="48756" y="10359"/>
                </a:lnTo>
                <a:lnTo>
                  <a:pt x="45204" y="10712"/>
                </a:lnTo>
                <a:lnTo>
                  <a:pt x="41565" y="10947"/>
                </a:lnTo>
                <a:lnTo>
                  <a:pt x="37870" y="11104"/>
                </a:lnTo>
                <a:lnTo>
                  <a:pt x="30378" y="11278"/>
                </a:lnTo>
                <a:lnTo>
                  <a:pt x="27872" y="12595"/>
                </a:lnTo>
                <a:lnTo>
                  <a:pt x="26201" y="14742"/>
                </a:lnTo>
                <a:lnTo>
                  <a:pt x="25087" y="17444"/>
                </a:lnTo>
                <a:lnTo>
                  <a:pt x="23075" y="19245"/>
                </a:lnTo>
                <a:lnTo>
                  <a:pt x="20463" y="20446"/>
                </a:lnTo>
                <a:lnTo>
                  <a:pt x="17452" y="21246"/>
                </a:lnTo>
                <a:lnTo>
                  <a:pt x="14174" y="23050"/>
                </a:lnTo>
                <a:lnTo>
                  <a:pt x="10719" y="25523"/>
                </a:lnTo>
                <a:lnTo>
                  <a:pt x="0" y="3427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5"/>
          <p:cNvSpPr/>
          <p:nvPr/>
        </p:nvSpPr>
        <p:spPr>
          <a:xfrm>
            <a:off x="3566159" y="5808028"/>
            <a:ext cx="181247" cy="238383"/>
          </a:xfrm>
          <a:custGeom>
            <a:avLst/>
            <a:gdLst/>
            <a:ahLst/>
            <a:cxnLst/>
            <a:rect l="0" t="0" r="0" b="0"/>
            <a:pathLst>
              <a:path w="181247" h="238383">
                <a:moveTo>
                  <a:pt x="22861" y="9841"/>
                </a:moveTo>
                <a:lnTo>
                  <a:pt x="3178" y="0"/>
                </a:lnTo>
                <a:lnTo>
                  <a:pt x="2119" y="741"/>
                </a:lnTo>
                <a:lnTo>
                  <a:pt x="1413" y="2504"/>
                </a:lnTo>
                <a:lnTo>
                  <a:pt x="628" y="9120"/>
                </a:lnTo>
                <a:lnTo>
                  <a:pt x="419" y="14441"/>
                </a:lnTo>
                <a:lnTo>
                  <a:pt x="125" y="34064"/>
                </a:lnTo>
                <a:lnTo>
                  <a:pt x="0" y="150643"/>
                </a:lnTo>
                <a:lnTo>
                  <a:pt x="1270" y="154509"/>
                </a:lnTo>
                <a:lnTo>
                  <a:pt x="3387" y="158357"/>
                </a:lnTo>
                <a:lnTo>
                  <a:pt x="6069" y="162192"/>
                </a:lnTo>
                <a:lnTo>
                  <a:pt x="7856" y="167288"/>
                </a:lnTo>
                <a:lnTo>
                  <a:pt x="9047" y="173226"/>
                </a:lnTo>
                <a:lnTo>
                  <a:pt x="9842" y="179725"/>
                </a:lnTo>
                <a:lnTo>
                  <a:pt x="11641" y="185327"/>
                </a:lnTo>
                <a:lnTo>
                  <a:pt x="14111" y="190332"/>
                </a:lnTo>
                <a:lnTo>
                  <a:pt x="17028" y="194938"/>
                </a:lnTo>
                <a:lnTo>
                  <a:pt x="18972" y="199279"/>
                </a:lnTo>
                <a:lnTo>
                  <a:pt x="20268" y="203443"/>
                </a:lnTo>
                <a:lnTo>
                  <a:pt x="21132" y="207490"/>
                </a:lnTo>
                <a:lnTo>
                  <a:pt x="24248" y="211457"/>
                </a:lnTo>
                <a:lnTo>
                  <a:pt x="28866" y="215371"/>
                </a:lnTo>
                <a:lnTo>
                  <a:pt x="34484" y="219252"/>
                </a:lnTo>
                <a:lnTo>
                  <a:pt x="38230" y="223108"/>
                </a:lnTo>
                <a:lnTo>
                  <a:pt x="40727" y="226949"/>
                </a:lnTo>
                <a:lnTo>
                  <a:pt x="42391" y="230780"/>
                </a:lnTo>
                <a:lnTo>
                  <a:pt x="44771" y="233334"/>
                </a:lnTo>
                <a:lnTo>
                  <a:pt x="47628" y="235036"/>
                </a:lnTo>
                <a:lnTo>
                  <a:pt x="50802" y="236171"/>
                </a:lnTo>
                <a:lnTo>
                  <a:pt x="54188" y="236928"/>
                </a:lnTo>
                <a:lnTo>
                  <a:pt x="57715" y="237433"/>
                </a:lnTo>
                <a:lnTo>
                  <a:pt x="61337" y="237769"/>
                </a:lnTo>
                <a:lnTo>
                  <a:pt x="65022" y="237993"/>
                </a:lnTo>
                <a:lnTo>
                  <a:pt x="72502" y="238242"/>
                </a:lnTo>
                <a:lnTo>
                  <a:pt x="83854" y="238382"/>
                </a:lnTo>
                <a:lnTo>
                  <a:pt x="87653" y="237132"/>
                </a:lnTo>
                <a:lnTo>
                  <a:pt x="91455" y="235029"/>
                </a:lnTo>
                <a:lnTo>
                  <a:pt x="100616" y="228595"/>
                </a:lnTo>
                <a:lnTo>
                  <a:pt x="120406" y="215346"/>
                </a:lnTo>
                <a:lnTo>
                  <a:pt x="127261" y="210344"/>
                </a:lnTo>
                <a:lnTo>
                  <a:pt x="133101" y="205740"/>
                </a:lnTo>
                <a:lnTo>
                  <a:pt x="138264" y="201400"/>
                </a:lnTo>
                <a:lnTo>
                  <a:pt x="141706" y="197238"/>
                </a:lnTo>
                <a:lnTo>
                  <a:pt x="144001" y="193192"/>
                </a:lnTo>
                <a:lnTo>
                  <a:pt x="145531" y="189226"/>
                </a:lnTo>
                <a:lnTo>
                  <a:pt x="147821" y="184041"/>
                </a:lnTo>
                <a:lnTo>
                  <a:pt x="153752" y="171507"/>
                </a:lnTo>
                <a:lnTo>
                  <a:pt x="155841" y="165879"/>
                </a:lnTo>
                <a:lnTo>
                  <a:pt x="157235" y="160856"/>
                </a:lnTo>
                <a:lnTo>
                  <a:pt x="158163" y="156238"/>
                </a:lnTo>
                <a:lnTo>
                  <a:pt x="160052" y="153159"/>
                </a:lnTo>
                <a:lnTo>
                  <a:pt x="162582" y="151106"/>
                </a:lnTo>
                <a:lnTo>
                  <a:pt x="165538" y="149738"/>
                </a:lnTo>
                <a:lnTo>
                  <a:pt x="167509" y="147556"/>
                </a:lnTo>
                <a:lnTo>
                  <a:pt x="168823" y="144831"/>
                </a:lnTo>
                <a:lnTo>
                  <a:pt x="170283" y="138417"/>
                </a:lnTo>
                <a:lnTo>
                  <a:pt x="170931" y="131333"/>
                </a:lnTo>
                <a:lnTo>
                  <a:pt x="172375" y="128935"/>
                </a:lnTo>
                <a:lnTo>
                  <a:pt x="174607" y="127338"/>
                </a:lnTo>
                <a:lnTo>
                  <a:pt x="177365" y="126272"/>
                </a:lnTo>
                <a:lnTo>
                  <a:pt x="179203" y="124292"/>
                </a:lnTo>
                <a:lnTo>
                  <a:pt x="180429" y="121702"/>
                </a:lnTo>
                <a:lnTo>
                  <a:pt x="181246" y="118705"/>
                </a:lnTo>
                <a:lnTo>
                  <a:pt x="180521" y="115437"/>
                </a:lnTo>
                <a:lnTo>
                  <a:pt x="176329" y="108420"/>
                </a:lnTo>
                <a:lnTo>
                  <a:pt x="172896" y="103397"/>
                </a:lnTo>
                <a:lnTo>
                  <a:pt x="169874" y="100151"/>
                </a:lnTo>
                <a:lnTo>
                  <a:pt x="159743" y="89772"/>
                </a:lnTo>
                <a:lnTo>
                  <a:pt x="154756" y="85988"/>
                </a:lnTo>
                <a:lnTo>
                  <a:pt x="150161" y="83467"/>
                </a:lnTo>
                <a:lnTo>
                  <a:pt x="145827" y="81784"/>
                </a:lnTo>
                <a:lnTo>
                  <a:pt x="141668" y="81933"/>
                </a:lnTo>
                <a:lnTo>
                  <a:pt x="137626" y="83303"/>
                </a:lnTo>
                <a:lnTo>
                  <a:pt x="133661" y="85485"/>
                </a:lnTo>
                <a:lnTo>
                  <a:pt x="129747" y="86941"/>
                </a:lnTo>
                <a:lnTo>
                  <a:pt x="125868" y="87911"/>
                </a:lnTo>
                <a:lnTo>
                  <a:pt x="116585" y="89469"/>
                </a:lnTo>
                <a:lnTo>
                  <a:pt x="111930" y="89681"/>
                </a:lnTo>
                <a:lnTo>
                  <a:pt x="108910" y="89737"/>
                </a:lnTo>
                <a:lnTo>
                  <a:pt x="106897" y="91046"/>
                </a:lnTo>
                <a:lnTo>
                  <a:pt x="105555" y="93187"/>
                </a:lnTo>
                <a:lnTo>
                  <a:pt x="104660" y="95886"/>
                </a:lnTo>
                <a:lnTo>
                  <a:pt x="100279" y="102270"/>
                </a:lnTo>
                <a:lnTo>
                  <a:pt x="93187" y="110649"/>
                </a:lnTo>
                <a:lnTo>
                  <a:pt x="88830" y="115182"/>
                </a:lnTo>
                <a:lnTo>
                  <a:pt x="85890" y="118168"/>
                </a:lnTo>
                <a:lnTo>
                  <a:pt x="83930" y="121429"/>
                </a:lnTo>
                <a:lnTo>
                  <a:pt x="79902" y="133357"/>
                </a:lnTo>
                <a:lnTo>
                  <a:pt x="77398" y="139175"/>
                </a:lnTo>
                <a:lnTo>
                  <a:pt x="74459" y="145593"/>
                </a:lnTo>
                <a:lnTo>
                  <a:pt x="72499" y="151143"/>
                </a:lnTo>
                <a:lnTo>
                  <a:pt x="71193" y="156112"/>
                </a:lnTo>
                <a:lnTo>
                  <a:pt x="70322" y="160696"/>
                </a:lnTo>
                <a:lnTo>
                  <a:pt x="69742" y="165021"/>
                </a:lnTo>
                <a:lnTo>
                  <a:pt x="69355" y="169174"/>
                </a:lnTo>
                <a:lnTo>
                  <a:pt x="69097" y="173213"/>
                </a:lnTo>
                <a:lnTo>
                  <a:pt x="68810" y="184475"/>
                </a:lnTo>
                <a:lnTo>
                  <a:pt x="68594" y="212841"/>
                </a:lnTo>
                <a:lnTo>
                  <a:pt x="69860" y="213754"/>
                </a:lnTo>
                <a:lnTo>
                  <a:pt x="74652" y="214769"/>
                </a:lnTo>
                <a:lnTo>
                  <a:pt x="80222" y="215421"/>
                </a:lnTo>
                <a:lnTo>
                  <a:pt x="91441" y="21558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6"/>
          <p:cNvSpPr/>
          <p:nvPr/>
        </p:nvSpPr>
        <p:spPr>
          <a:xfrm>
            <a:off x="3753884" y="5703620"/>
            <a:ext cx="143745" cy="166431"/>
          </a:xfrm>
          <a:custGeom>
            <a:avLst/>
            <a:gdLst/>
            <a:ahLst/>
            <a:cxnLst/>
            <a:rect l="0" t="0" r="0" b="0"/>
            <a:pathLst>
              <a:path w="143745" h="166431">
                <a:moveTo>
                  <a:pt x="6586" y="34239"/>
                </a:moveTo>
                <a:lnTo>
                  <a:pt x="6586" y="50148"/>
                </a:lnTo>
                <a:lnTo>
                  <a:pt x="5316" y="53735"/>
                </a:lnTo>
                <a:lnTo>
                  <a:pt x="3199" y="57397"/>
                </a:lnTo>
                <a:lnTo>
                  <a:pt x="518" y="61107"/>
                </a:lnTo>
                <a:lnTo>
                  <a:pt x="0" y="64851"/>
                </a:lnTo>
                <a:lnTo>
                  <a:pt x="925" y="68617"/>
                </a:lnTo>
                <a:lnTo>
                  <a:pt x="5467" y="77719"/>
                </a:lnTo>
                <a:lnTo>
                  <a:pt x="9475" y="89124"/>
                </a:lnTo>
                <a:lnTo>
                  <a:pt x="12322" y="97499"/>
                </a:lnTo>
                <a:lnTo>
                  <a:pt x="15490" y="104353"/>
                </a:lnTo>
                <a:lnTo>
                  <a:pt x="18872" y="110191"/>
                </a:lnTo>
                <a:lnTo>
                  <a:pt x="22396" y="115354"/>
                </a:lnTo>
                <a:lnTo>
                  <a:pt x="24746" y="120066"/>
                </a:lnTo>
                <a:lnTo>
                  <a:pt x="26313" y="124477"/>
                </a:lnTo>
                <a:lnTo>
                  <a:pt x="27357" y="128688"/>
                </a:lnTo>
                <a:lnTo>
                  <a:pt x="29323" y="131495"/>
                </a:lnTo>
                <a:lnTo>
                  <a:pt x="31904" y="133367"/>
                </a:lnTo>
                <a:lnTo>
                  <a:pt x="34894" y="134614"/>
                </a:lnTo>
                <a:lnTo>
                  <a:pt x="36888" y="136716"/>
                </a:lnTo>
                <a:lnTo>
                  <a:pt x="38217" y="139387"/>
                </a:lnTo>
                <a:lnTo>
                  <a:pt x="39103" y="142438"/>
                </a:lnTo>
                <a:lnTo>
                  <a:pt x="40964" y="145742"/>
                </a:lnTo>
                <a:lnTo>
                  <a:pt x="43474" y="149214"/>
                </a:lnTo>
                <a:lnTo>
                  <a:pt x="46418" y="152799"/>
                </a:lnTo>
                <a:lnTo>
                  <a:pt x="49651" y="155189"/>
                </a:lnTo>
                <a:lnTo>
                  <a:pt x="53076" y="156783"/>
                </a:lnTo>
                <a:lnTo>
                  <a:pt x="56629" y="157845"/>
                </a:lnTo>
                <a:lnTo>
                  <a:pt x="60268" y="158553"/>
                </a:lnTo>
                <a:lnTo>
                  <a:pt x="63963" y="159026"/>
                </a:lnTo>
                <a:lnTo>
                  <a:pt x="67698" y="159340"/>
                </a:lnTo>
                <a:lnTo>
                  <a:pt x="71457" y="160820"/>
                </a:lnTo>
                <a:lnTo>
                  <a:pt x="75233" y="163076"/>
                </a:lnTo>
                <a:lnTo>
                  <a:pt x="79021" y="165850"/>
                </a:lnTo>
                <a:lnTo>
                  <a:pt x="82816" y="166430"/>
                </a:lnTo>
                <a:lnTo>
                  <a:pt x="86616" y="165547"/>
                </a:lnTo>
                <a:lnTo>
                  <a:pt x="95772" y="161071"/>
                </a:lnTo>
                <a:lnTo>
                  <a:pt x="99063" y="160704"/>
                </a:lnTo>
                <a:lnTo>
                  <a:pt x="103797" y="160459"/>
                </a:lnTo>
                <a:lnTo>
                  <a:pt x="109494" y="160296"/>
                </a:lnTo>
                <a:lnTo>
                  <a:pt x="114561" y="158917"/>
                </a:lnTo>
                <a:lnTo>
                  <a:pt x="119209" y="156728"/>
                </a:lnTo>
                <a:lnTo>
                  <a:pt x="123578" y="153998"/>
                </a:lnTo>
                <a:lnTo>
                  <a:pt x="127760" y="150909"/>
                </a:lnTo>
                <a:lnTo>
                  <a:pt x="131819" y="147579"/>
                </a:lnTo>
                <a:lnTo>
                  <a:pt x="135794" y="144089"/>
                </a:lnTo>
                <a:lnTo>
                  <a:pt x="138445" y="139222"/>
                </a:lnTo>
                <a:lnTo>
                  <a:pt x="140212" y="133438"/>
                </a:lnTo>
                <a:lnTo>
                  <a:pt x="143047" y="118040"/>
                </a:lnTo>
                <a:lnTo>
                  <a:pt x="143280" y="115506"/>
                </a:lnTo>
                <a:lnTo>
                  <a:pt x="143435" y="112547"/>
                </a:lnTo>
                <a:lnTo>
                  <a:pt x="143685" y="104741"/>
                </a:lnTo>
                <a:lnTo>
                  <a:pt x="143744" y="74883"/>
                </a:lnTo>
                <a:lnTo>
                  <a:pt x="142475" y="71495"/>
                </a:lnTo>
                <a:lnTo>
                  <a:pt x="140358" y="67967"/>
                </a:lnTo>
                <a:lnTo>
                  <a:pt x="137677" y="64344"/>
                </a:lnTo>
                <a:lnTo>
                  <a:pt x="135890" y="60659"/>
                </a:lnTo>
                <a:lnTo>
                  <a:pt x="134699" y="56933"/>
                </a:lnTo>
                <a:lnTo>
                  <a:pt x="133905" y="53178"/>
                </a:lnTo>
                <a:lnTo>
                  <a:pt x="132105" y="49405"/>
                </a:lnTo>
                <a:lnTo>
                  <a:pt x="129635" y="45620"/>
                </a:lnTo>
                <a:lnTo>
                  <a:pt x="126719" y="41826"/>
                </a:lnTo>
                <a:lnTo>
                  <a:pt x="123504" y="36757"/>
                </a:lnTo>
                <a:lnTo>
                  <a:pt x="120091" y="30838"/>
                </a:lnTo>
                <a:lnTo>
                  <a:pt x="111556" y="15223"/>
                </a:lnTo>
                <a:lnTo>
                  <a:pt x="109586" y="12672"/>
                </a:lnTo>
                <a:lnTo>
                  <a:pt x="107003" y="9701"/>
                </a:lnTo>
                <a:lnTo>
                  <a:pt x="99799" y="1876"/>
                </a:lnTo>
                <a:lnTo>
                  <a:pt x="96668" y="1234"/>
                </a:lnTo>
                <a:lnTo>
                  <a:pt x="92040" y="806"/>
                </a:lnTo>
                <a:lnTo>
                  <a:pt x="81395" y="330"/>
                </a:lnTo>
                <a:lnTo>
                  <a:pt x="68262" y="62"/>
                </a:lnTo>
                <a:lnTo>
                  <a:pt x="60244" y="0"/>
                </a:lnTo>
                <a:lnTo>
                  <a:pt x="56328" y="1253"/>
                </a:lnTo>
                <a:lnTo>
                  <a:pt x="52447" y="3358"/>
                </a:lnTo>
                <a:lnTo>
                  <a:pt x="48590" y="6032"/>
                </a:lnTo>
                <a:lnTo>
                  <a:pt x="44748" y="7815"/>
                </a:lnTo>
                <a:lnTo>
                  <a:pt x="40918" y="9003"/>
                </a:lnTo>
                <a:lnTo>
                  <a:pt x="37093" y="9795"/>
                </a:lnTo>
                <a:lnTo>
                  <a:pt x="34544" y="11593"/>
                </a:lnTo>
                <a:lnTo>
                  <a:pt x="32845" y="14062"/>
                </a:lnTo>
                <a:lnTo>
                  <a:pt x="31712" y="16978"/>
                </a:lnTo>
                <a:lnTo>
                  <a:pt x="29686" y="20192"/>
                </a:lnTo>
                <a:lnTo>
                  <a:pt x="27066" y="23604"/>
                </a:lnTo>
                <a:lnTo>
                  <a:pt x="24049" y="27149"/>
                </a:lnTo>
                <a:lnTo>
                  <a:pt x="20768" y="29513"/>
                </a:lnTo>
                <a:lnTo>
                  <a:pt x="17311" y="31088"/>
                </a:lnTo>
                <a:lnTo>
                  <a:pt x="13736" y="32139"/>
                </a:lnTo>
                <a:lnTo>
                  <a:pt x="12622" y="32839"/>
                </a:lnTo>
                <a:lnTo>
                  <a:pt x="13150" y="33306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Postulate 4 Angle Addition Postulate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5105400" cy="449579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If point B lies in the interior of  angle AOC, then the measure of angle AOB + the measure of angle BOC = the measure of angle AOC.</a:t>
            </a:r>
          </a:p>
          <a:p>
            <a:r>
              <a:rPr lang="en-US" dirty="0" smtClean="0"/>
              <a:t> If angle AOC is a straight angle and B is any point not on AC, then the measure of angle AOB + the measure of angle BOC = 180.</a:t>
            </a:r>
          </a:p>
          <a:p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8800" y="2667000"/>
            <a:ext cx="2986338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7" name="SMARTPenAnnotation27"/>
          <p:cNvSpPr/>
          <p:nvPr/>
        </p:nvSpPr>
        <p:spPr>
          <a:xfrm>
            <a:off x="6629400" y="3509210"/>
            <a:ext cx="205741" cy="194083"/>
          </a:xfrm>
          <a:custGeom>
            <a:avLst/>
            <a:gdLst/>
            <a:ahLst/>
            <a:cxnLst/>
            <a:rect l="0" t="0" r="0" b="0"/>
            <a:pathLst>
              <a:path w="205741" h="194083">
                <a:moveTo>
                  <a:pt x="0" y="68379"/>
                </a:moveTo>
                <a:lnTo>
                  <a:pt x="0" y="58538"/>
                </a:lnTo>
                <a:lnTo>
                  <a:pt x="1270" y="55469"/>
                </a:lnTo>
                <a:lnTo>
                  <a:pt x="3386" y="50882"/>
                </a:lnTo>
                <a:lnTo>
                  <a:pt x="6067" y="45285"/>
                </a:lnTo>
                <a:lnTo>
                  <a:pt x="9125" y="40283"/>
                </a:lnTo>
                <a:lnTo>
                  <a:pt x="12433" y="35678"/>
                </a:lnTo>
                <a:lnTo>
                  <a:pt x="15909" y="31339"/>
                </a:lnTo>
                <a:lnTo>
                  <a:pt x="20765" y="27176"/>
                </a:lnTo>
                <a:lnTo>
                  <a:pt x="26544" y="23130"/>
                </a:lnTo>
                <a:lnTo>
                  <a:pt x="32935" y="19164"/>
                </a:lnTo>
                <a:lnTo>
                  <a:pt x="39737" y="15249"/>
                </a:lnTo>
                <a:lnTo>
                  <a:pt x="54068" y="7512"/>
                </a:lnTo>
                <a:lnTo>
                  <a:pt x="60174" y="4941"/>
                </a:lnTo>
                <a:lnTo>
                  <a:pt x="65516" y="3227"/>
                </a:lnTo>
                <a:lnTo>
                  <a:pt x="77147" y="476"/>
                </a:lnTo>
                <a:lnTo>
                  <a:pt x="80641" y="251"/>
                </a:lnTo>
                <a:lnTo>
                  <a:pt x="91297" y="0"/>
                </a:lnTo>
                <a:lnTo>
                  <a:pt x="96425" y="1204"/>
                </a:lnTo>
                <a:lnTo>
                  <a:pt x="101113" y="3275"/>
                </a:lnTo>
                <a:lnTo>
                  <a:pt x="105509" y="5927"/>
                </a:lnTo>
                <a:lnTo>
                  <a:pt x="109709" y="7694"/>
                </a:lnTo>
                <a:lnTo>
                  <a:pt x="113779" y="8873"/>
                </a:lnTo>
                <a:lnTo>
                  <a:pt x="117763" y="9658"/>
                </a:lnTo>
                <a:lnTo>
                  <a:pt x="120419" y="11452"/>
                </a:lnTo>
                <a:lnTo>
                  <a:pt x="122189" y="13918"/>
                </a:lnTo>
                <a:lnTo>
                  <a:pt x="123369" y="16832"/>
                </a:lnTo>
                <a:lnTo>
                  <a:pt x="124155" y="20044"/>
                </a:lnTo>
                <a:lnTo>
                  <a:pt x="124680" y="23456"/>
                </a:lnTo>
                <a:lnTo>
                  <a:pt x="125030" y="27000"/>
                </a:lnTo>
                <a:lnTo>
                  <a:pt x="125263" y="30634"/>
                </a:lnTo>
                <a:lnTo>
                  <a:pt x="125419" y="34326"/>
                </a:lnTo>
                <a:lnTo>
                  <a:pt x="125591" y="41814"/>
                </a:lnTo>
                <a:lnTo>
                  <a:pt x="125668" y="49376"/>
                </a:lnTo>
                <a:lnTo>
                  <a:pt x="124418" y="54441"/>
                </a:lnTo>
                <a:lnTo>
                  <a:pt x="122316" y="60357"/>
                </a:lnTo>
                <a:lnTo>
                  <a:pt x="119644" y="66841"/>
                </a:lnTo>
                <a:lnTo>
                  <a:pt x="117862" y="73704"/>
                </a:lnTo>
                <a:lnTo>
                  <a:pt x="116675" y="80819"/>
                </a:lnTo>
                <a:lnTo>
                  <a:pt x="115883" y="88102"/>
                </a:lnTo>
                <a:lnTo>
                  <a:pt x="114086" y="95498"/>
                </a:lnTo>
                <a:lnTo>
                  <a:pt x="111617" y="102969"/>
                </a:lnTo>
                <a:lnTo>
                  <a:pt x="108701" y="110489"/>
                </a:lnTo>
                <a:lnTo>
                  <a:pt x="105487" y="116772"/>
                </a:lnTo>
                <a:lnTo>
                  <a:pt x="102075" y="122231"/>
                </a:lnTo>
                <a:lnTo>
                  <a:pt x="98529" y="127140"/>
                </a:lnTo>
                <a:lnTo>
                  <a:pt x="96166" y="131684"/>
                </a:lnTo>
                <a:lnTo>
                  <a:pt x="94591" y="135983"/>
                </a:lnTo>
                <a:lnTo>
                  <a:pt x="93541" y="140118"/>
                </a:lnTo>
                <a:lnTo>
                  <a:pt x="91570" y="145415"/>
                </a:lnTo>
                <a:lnTo>
                  <a:pt x="88986" y="151487"/>
                </a:lnTo>
                <a:lnTo>
                  <a:pt x="85994" y="158074"/>
                </a:lnTo>
                <a:lnTo>
                  <a:pt x="82729" y="162466"/>
                </a:lnTo>
                <a:lnTo>
                  <a:pt x="79282" y="165394"/>
                </a:lnTo>
                <a:lnTo>
                  <a:pt x="75715" y="167345"/>
                </a:lnTo>
                <a:lnTo>
                  <a:pt x="72066" y="171187"/>
                </a:lnTo>
                <a:lnTo>
                  <a:pt x="68364" y="176288"/>
                </a:lnTo>
                <a:lnTo>
                  <a:pt x="64626" y="182229"/>
                </a:lnTo>
                <a:lnTo>
                  <a:pt x="60864" y="186189"/>
                </a:lnTo>
                <a:lnTo>
                  <a:pt x="57086" y="188829"/>
                </a:lnTo>
                <a:lnTo>
                  <a:pt x="53297" y="190589"/>
                </a:lnTo>
                <a:lnTo>
                  <a:pt x="49501" y="191762"/>
                </a:lnTo>
                <a:lnTo>
                  <a:pt x="45701" y="192545"/>
                </a:lnTo>
                <a:lnTo>
                  <a:pt x="41897" y="193067"/>
                </a:lnTo>
                <a:lnTo>
                  <a:pt x="38092" y="193414"/>
                </a:lnTo>
                <a:lnTo>
                  <a:pt x="34284" y="193646"/>
                </a:lnTo>
                <a:lnTo>
                  <a:pt x="23528" y="194082"/>
                </a:lnTo>
                <a:lnTo>
                  <a:pt x="19770" y="190711"/>
                </a:lnTo>
                <a:lnTo>
                  <a:pt x="13077" y="184266"/>
                </a:lnTo>
                <a:lnTo>
                  <a:pt x="13798" y="182467"/>
                </a:lnTo>
                <a:lnTo>
                  <a:pt x="17985" y="177082"/>
                </a:lnTo>
                <a:lnTo>
                  <a:pt x="23167" y="171132"/>
                </a:lnTo>
                <a:lnTo>
                  <a:pt x="38641" y="155492"/>
                </a:lnTo>
                <a:lnTo>
                  <a:pt x="42271" y="153124"/>
                </a:lnTo>
                <a:lnTo>
                  <a:pt x="45960" y="151546"/>
                </a:lnTo>
                <a:lnTo>
                  <a:pt x="49690" y="150494"/>
                </a:lnTo>
                <a:lnTo>
                  <a:pt x="53447" y="148522"/>
                </a:lnTo>
                <a:lnTo>
                  <a:pt x="57222" y="145938"/>
                </a:lnTo>
                <a:lnTo>
                  <a:pt x="61007" y="142945"/>
                </a:lnTo>
                <a:lnTo>
                  <a:pt x="67341" y="139680"/>
                </a:lnTo>
                <a:lnTo>
                  <a:pt x="75374" y="136233"/>
                </a:lnTo>
                <a:lnTo>
                  <a:pt x="84539" y="132666"/>
                </a:lnTo>
                <a:lnTo>
                  <a:pt x="93189" y="130287"/>
                </a:lnTo>
                <a:lnTo>
                  <a:pt x="101496" y="128701"/>
                </a:lnTo>
                <a:lnTo>
                  <a:pt x="109573" y="127644"/>
                </a:lnTo>
                <a:lnTo>
                  <a:pt x="116229" y="125669"/>
                </a:lnTo>
                <a:lnTo>
                  <a:pt x="121935" y="123083"/>
                </a:lnTo>
                <a:lnTo>
                  <a:pt x="127010" y="120088"/>
                </a:lnTo>
                <a:lnTo>
                  <a:pt x="132933" y="118092"/>
                </a:lnTo>
                <a:lnTo>
                  <a:pt x="139422" y="116761"/>
                </a:lnTo>
                <a:lnTo>
                  <a:pt x="146288" y="115874"/>
                </a:lnTo>
                <a:lnTo>
                  <a:pt x="152135" y="115282"/>
                </a:lnTo>
                <a:lnTo>
                  <a:pt x="157304" y="114888"/>
                </a:lnTo>
                <a:lnTo>
                  <a:pt x="162019" y="114625"/>
                </a:lnTo>
                <a:lnTo>
                  <a:pt x="170645" y="114333"/>
                </a:lnTo>
                <a:lnTo>
                  <a:pt x="174723" y="114255"/>
                </a:lnTo>
                <a:lnTo>
                  <a:pt x="179982" y="115473"/>
                </a:lnTo>
                <a:lnTo>
                  <a:pt x="186028" y="117555"/>
                </a:lnTo>
                <a:lnTo>
                  <a:pt x="205740" y="1255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8"/>
          <p:cNvSpPr/>
          <p:nvPr/>
        </p:nvSpPr>
        <p:spPr>
          <a:xfrm>
            <a:off x="6894018" y="3372382"/>
            <a:ext cx="180910" cy="202727"/>
          </a:xfrm>
          <a:custGeom>
            <a:avLst/>
            <a:gdLst/>
            <a:ahLst/>
            <a:cxnLst/>
            <a:rect l="0" t="0" r="0" b="0"/>
            <a:pathLst>
              <a:path w="180910" h="202727">
                <a:moveTo>
                  <a:pt x="21132" y="68047"/>
                </a:moveTo>
                <a:lnTo>
                  <a:pt x="15064" y="68047"/>
                </a:lnTo>
                <a:lnTo>
                  <a:pt x="13276" y="71858"/>
                </a:lnTo>
                <a:lnTo>
                  <a:pt x="12085" y="78207"/>
                </a:lnTo>
                <a:lnTo>
                  <a:pt x="11290" y="86251"/>
                </a:lnTo>
                <a:lnTo>
                  <a:pt x="9491" y="92883"/>
                </a:lnTo>
                <a:lnTo>
                  <a:pt x="7022" y="98574"/>
                </a:lnTo>
                <a:lnTo>
                  <a:pt x="4105" y="103639"/>
                </a:lnTo>
                <a:lnTo>
                  <a:pt x="2160" y="108285"/>
                </a:lnTo>
                <a:lnTo>
                  <a:pt x="864" y="112652"/>
                </a:lnTo>
                <a:lnTo>
                  <a:pt x="0" y="116834"/>
                </a:lnTo>
                <a:lnTo>
                  <a:pt x="694" y="123432"/>
                </a:lnTo>
                <a:lnTo>
                  <a:pt x="2426" y="131640"/>
                </a:lnTo>
                <a:lnTo>
                  <a:pt x="4852" y="140923"/>
                </a:lnTo>
                <a:lnTo>
                  <a:pt x="6468" y="149651"/>
                </a:lnTo>
                <a:lnTo>
                  <a:pt x="7546" y="158010"/>
                </a:lnTo>
                <a:lnTo>
                  <a:pt x="8264" y="166122"/>
                </a:lnTo>
                <a:lnTo>
                  <a:pt x="11284" y="172801"/>
                </a:lnTo>
                <a:lnTo>
                  <a:pt x="15836" y="178523"/>
                </a:lnTo>
                <a:lnTo>
                  <a:pt x="26398" y="188268"/>
                </a:lnTo>
                <a:lnTo>
                  <a:pt x="35325" y="196832"/>
                </a:lnTo>
                <a:lnTo>
                  <a:pt x="39484" y="199624"/>
                </a:lnTo>
                <a:lnTo>
                  <a:pt x="43527" y="201485"/>
                </a:lnTo>
                <a:lnTo>
                  <a:pt x="47491" y="202726"/>
                </a:lnTo>
                <a:lnTo>
                  <a:pt x="50135" y="202283"/>
                </a:lnTo>
                <a:lnTo>
                  <a:pt x="51897" y="200718"/>
                </a:lnTo>
                <a:lnTo>
                  <a:pt x="53072" y="198405"/>
                </a:lnTo>
                <a:lnTo>
                  <a:pt x="57665" y="196862"/>
                </a:lnTo>
                <a:lnTo>
                  <a:pt x="64537" y="195834"/>
                </a:lnTo>
                <a:lnTo>
                  <a:pt x="72928" y="195148"/>
                </a:lnTo>
                <a:lnTo>
                  <a:pt x="82332" y="192151"/>
                </a:lnTo>
                <a:lnTo>
                  <a:pt x="92412" y="187613"/>
                </a:lnTo>
                <a:lnTo>
                  <a:pt x="102942" y="182048"/>
                </a:lnTo>
                <a:lnTo>
                  <a:pt x="111232" y="177068"/>
                </a:lnTo>
                <a:lnTo>
                  <a:pt x="118029" y="172477"/>
                </a:lnTo>
                <a:lnTo>
                  <a:pt x="123830" y="168148"/>
                </a:lnTo>
                <a:lnTo>
                  <a:pt x="128968" y="163991"/>
                </a:lnTo>
                <a:lnTo>
                  <a:pt x="133662" y="159950"/>
                </a:lnTo>
                <a:lnTo>
                  <a:pt x="138062" y="155985"/>
                </a:lnTo>
                <a:lnTo>
                  <a:pt x="149724" y="144808"/>
                </a:lnTo>
                <a:lnTo>
                  <a:pt x="156390" y="138271"/>
                </a:lnTo>
                <a:lnTo>
                  <a:pt x="162104" y="131373"/>
                </a:lnTo>
                <a:lnTo>
                  <a:pt x="167183" y="124235"/>
                </a:lnTo>
                <a:lnTo>
                  <a:pt x="171839" y="116936"/>
                </a:lnTo>
                <a:lnTo>
                  <a:pt x="174943" y="110800"/>
                </a:lnTo>
                <a:lnTo>
                  <a:pt x="177013" y="105439"/>
                </a:lnTo>
                <a:lnTo>
                  <a:pt x="178392" y="100595"/>
                </a:lnTo>
                <a:lnTo>
                  <a:pt x="179312" y="92286"/>
                </a:lnTo>
                <a:lnTo>
                  <a:pt x="179925" y="81667"/>
                </a:lnTo>
                <a:lnTo>
                  <a:pt x="180788" y="52610"/>
                </a:lnTo>
                <a:lnTo>
                  <a:pt x="180909" y="46325"/>
                </a:lnTo>
                <a:lnTo>
                  <a:pt x="179720" y="40866"/>
                </a:lnTo>
                <a:lnTo>
                  <a:pt x="177657" y="35957"/>
                </a:lnTo>
                <a:lnTo>
                  <a:pt x="175011" y="31414"/>
                </a:lnTo>
                <a:lnTo>
                  <a:pt x="171978" y="27115"/>
                </a:lnTo>
                <a:lnTo>
                  <a:pt x="168686" y="22979"/>
                </a:lnTo>
                <a:lnTo>
                  <a:pt x="165221" y="18952"/>
                </a:lnTo>
                <a:lnTo>
                  <a:pt x="161642" y="16267"/>
                </a:lnTo>
                <a:lnTo>
                  <a:pt x="157984" y="14477"/>
                </a:lnTo>
                <a:lnTo>
                  <a:pt x="154277" y="13284"/>
                </a:lnTo>
                <a:lnTo>
                  <a:pt x="150535" y="11219"/>
                </a:lnTo>
                <a:lnTo>
                  <a:pt x="146771" y="8572"/>
                </a:lnTo>
                <a:lnTo>
                  <a:pt x="142991" y="5537"/>
                </a:lnTo>
                <a:lnTo>
                  <a:pt x="139201" y="3514"/>
                </a:lnTo>
                <a:lnTo>
                  <a:pt x="135404" y="2165"/>
                </a:lnTo>
                <a:lnTo>
                  <a:pt x="131604" y="1266"/>
                </a:lnTo>
                <a:lnTo>
                  <a:pt x="127799" y="666"/>
                </a:lnTo>
                <a:lnTo>
                  <a:pt x="123993" y="267"/>
                </a:lnTo>
                <a:lnTo>
                  <a:pt x="120186" y="0"/>
                </a:lnTo>
                <a:lnTo>
                  <a:pt x="116378" y="1093"/>
                </a:lnTo>
                <a:lnTo>
                  <a:pt x="112569" y="3091"/>
                </a:lnTo>
                <a:lnTo>
                  <a:pt x="108759" y="5693"/>
                </a:lnTo>
                <a:lnTo>
                  <a:pt x="103680" y="7428"/>
                </a:lnTo>
                <a:lnTo>
                  <a:pt x="97755" y="8584"/>
                </a:lnTo>
                <a:lnTo>
                  <a:pt x="91264" y="9355"/>
                </a:lnTo>
                <a:lnTo>
                  <a:pt x="85666" y="11140"/>
                </a:lnTo>
                <a:lnTo>
                  <a:pt x="80664" y="13599"/>
                </a:lnTo>
                <a:lnTo>
                  <a:pt x="66851" y="2232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9"/>
          <p:cNvSpPr/>
          <p:nvPr/>
        </p:nvSpPr>
        <p:spPr>
          <a:xfrm>
            <a:off x="6983730" y="3749179"/>
            <a:ext cx="182395" cy="205446"/>
          </a:xfrm>
          <a:custGeom>
            <a:avLst/>
            <a:gdLst/>
            <a:ahLst/>
            <a:cxnLst/>
            <a:rect l="0" t="0" r="0" b="0"/>
            <a:pathLst>
              <a:path w="182395" h="205446">
                <a:moveTo>
                  <a:pt x="0" y="22721"/>
                </a:moveTo>
                <a:lnTo>
                  <a:pt x="0" y="16653"/>
                </a:lnTo>
                <a:lnTo>
                  <a:pt x="1270" y="14865"/>
                </a:lnTo>
                <a:lnTo>
                  <a:pt x="3386" y="13673"/>
                </a:lnTo>
                <a:lnTo>
                  <a:pt x="6068" y="12879"/>
                </a:lnTo>
                <a:lnTo>
                  <a:pt x="9125" y="12350"/>
                </a:lnTo>
                <a:lnTo>
                  <a:pt x="12432" y="11996"/>
                </a:lnTo>
                <a:lnTo>
                  <a:pt x="15908" y="11761"/>
                </a:lnTo>
                <a:lnTo>
                  <a:pt x="19496" y="11605"/>
                </a:lnTo>
                <a:lnTo>
                  <a:pt x="26867" y="11430"/>
                </a:lnTo>
                <a:lnTo>
                  <a:pt x="38159" y="11332"/>
                </a:lnTo>
                <a:lnTo>
                  <a:pt x="44489" y="10048"/>
                </a:lnTo>
                <a:lnTo>
                  <a:pt x="52519" y="7922"/>
                </a:lnTo>
                <a:lnTo>
                  <a:pt x="61683" y="5235"/>
                </a:lnTo>
                <a:lnTo>
                  <a:pt x="71602" y="3443"/>
                </a:lnTo>
                <a:lnTo>
                  <a:pt x="82024" y="2249"/>
                </a:lnTo>
                <a:lnTo>
                  <a:pt x="92783" y="1453"/>
                </a:lnTo>
                <a:lnTo>
                  <a:pt x="102495" y="922"/>
                </a:lnTo>
                <a:lnTo>
                  <a:pt x="132093" y="0"/>
                </a:lnTo>
                <a:lnTo>
                  <a:pt x="135052" y="1224"/>
                </a:lnTo>
                <a:lnTo>
                  <a:pt x="138294" y="3310"/>
                </a:lnTo>
                <a:lnTo>
                  <a:pt x="146556" y="9714"/>
                </a:lnTo>
                <a:lnTo>
                  <a:pt x="147234" y="11510"/>
                </a:lnTo>
                <a:lnTo>
                  <a:pt x="147988" y="16891"/>
                </a:lnTo>
                <a:lnTo>
                  <a:pt x="148470" y="22839"/>
                </a:lnTo>
                <a:lnTo>
                  <a:pt x="148536" y="28276"/>
                </a:lnTo>
                <a:lnTo>
                  <a:pt x="147284" y="31504"/>
                </a:lnTo>
                <a:lnTo>
                  <a:pt x="145179" y="34926"/>
                </a:lnTo>
                <a:lnTo>
                  <a:pt x="142506" y="38478"/>
                </a:lnTo>
                <a:lnTo>
                  <a:pt x="139454" y="42115"/>
                </a:lnTo>
                <a:lnTo>
                  <a:pt x="136150" y="45810"/>
                </a:lnTo>
                <a:lnTo>
                  <a:pt x="132675" y="49544"/>
                </a:lnTo>
                <a:lnTo>
                  <a:pt x="125281" y="54572"/>
                </a:lnTo>
                <a:lnTo>
                  <a:pt x="115270" y="60465"/>
                </a:lnTo>
                <a:lnTo>
                  <a:pt x="103516" y="66934"/>
                </a:lnTo>
                <a:lnTo>
                  <a:pt x="94410" y="72516"/>
                </a:lnTo>
                <a:lnTo>
                  <a:pt x="87070" y="77507"/>
                </a:lnTo>
                <a:lnTo>
                  <a:pt x="80906" y="82105"/>
                </a:lnTo>
                <a:lnTo>
                  <a:pt x="75528" y="86440"/>
                </a:lnTo>
                <a:lnTo>
                  <a:pt x="70671" y="90600"/>
                </a:lnTo>
                <a:lnTo>
                  <a:pt x="66164" y="94644"/>
                </a:lnTo>
                <a:lnTo>
                  <a:pt x="61889" y="97339"/>
                </a:lnTo>
                <a:lnTo>
                  <a:pt x="57770" y="99136"/>
                </a:lnTo>
                <a:lnTo>
                  <a:pt x="53752" y="100334"/>
                </a:lnTo>
                <a:lnTo>
                  <a:pt x="49805" y="101133"/>
                </a:lnTo>
                <a:lnTo>
                  <a:pt x="45904" y="101665"/>
                </a:lnTo>
                <a:lnTo>
                  <a:pt x="36584" y="102520"/>
                </a:lnTo>
                <a:lnTo>
                  <a:pt x="41037" y="102668"/>
                </a:lnTo>
                <a:lnTo>
                  <a:pt x="46408" y="101419"/>
                </a:lnTo>
                <a:lnTo>
                  <a:pt x="53799" y="99316"/>
                </a:lnTo>
                <a:lnTo>
                  <a:pt x="62536" y="96644"/>
                </a:lnTo>
                <a:lnTo>
                  <a:pt x="70900" y="94863"/>
                </a:lnTo>
                <a:lnTo>
                  <a:pt x="79017" y="93675"/>
                </a:lnTo>
                <a:lnTo>
                  <a:pt x="86967" y="92884"/>
                </a:lnTo>
                <a:lnTo>
                  <a:pt x="93538" y="92356"/>
                </a:lnTo>
                <a:lnTo>
                  <a:pt x="99189" y="92004"/>
                </a:lnTo>
                <a:lnTo>
                  <a:pt x="108854" y="91613"/>
                </a:lnTo>
                <a:lnTo>
                  <a:pt x="117383" y="91440"/>
                </a:lnTo>
                <a:lnTo>
                  <a:pt x="121435" y="92663"/>
                </a:lnTo>
                <a:lnTo>
                  <a:pt x="125406" y="94749"/>
                </a:lnTo>
                <a:lnTo>
                  <a:pt x="129324" y="97410"/>
                </a:lnTo>
                <a:lnTo>
                  <a:pt x="134475" y="99183"/>
                </a:lnTo>
                <a:lnTo>
                  <a:pt x="140450" y="100365"/>
                </a:lnTo>
                <a:lnTo>
                  <a:pt x="156154" y="102263"/>
                </a:lnTo>
                <a:lnTo>
                  <a:pt x="161688" y="102523"/>
                </a:lnTo>
                <a:lnTo>
                  <a:pt x="164942" y="102592"/>
                </a:lnTo>
                <a:lnTo>
                  <a:pt x="167111" y="103908"/>
                </a:lnTo>
                <a:lnTo>
                  <a:pt x="168557" y="106056"/>
                </a:lnTo>
                <a:lnTo>
                  <a:pt x="170878" y="112559"/>
                </a:lnTo>
                <a:lnTo>
                  <a:pt x="174582" y="116835"/>
                </a:lnTo>
                <a:lnTo>
                  <a:pt x="177348" y="119754"/>
                </a:lnTo>
                <a:lnTo>
                  <a:pt x="179192" y="122969"/>
                </a:lnTo>
                <a:lnTo>
                  <a:pt x="180421" y="126383"/>
                </a:lnTo>
                <a:lnTo>
                  <a:pt x="181241" y="129929"/>
                </a:lnTo>
                <a:lnTo>
                  <a:pt x="181787" y="133563"/>
                </a:lnTo>
                <a:lnTo>
                  <a:pt x="182151" y="137255"/>
                </a:lnTo>
                <a:lnTo>
                  <a:pt x="182394" y="140987"/>
                </a:lnTo>
                <a:lnTo>
                  <a:pt x="181286" y="143475"/>
                </a:lnTo>
                <a:lnTo>
                  <a:pt x="179277" y="145134"/>
                </a:lnTo>
                <a:lnTo>
                  <a:pt x="176668" y="146239"/>
                </a:lnTo>
                <a:lnTo>
                  <a:pt x="173658" y="148246"/>
                </a:lnTo>
                <a:lnTo>
                  <a:pt x="170382" y="150855"/>
                </a:lnTo>
                <a:lnTo>
                  <a:pt x="166928" y="153863"/>
                </a:lnTo>
                <a:lnTo>
                  <a:pt x="163356" y="157139"/>
                </a:lnTo>
                <a:lnTo>
                  <a:pt x="155999" y="164165"/>
                </a:lnTo>
                <a:lnTo>
                  <a:pt x="152259" y="166547"/>
                </a:lnTo>
                <a:lnTo>
                  <a:pt x="148496" y="168135"/>
                </a:lnTo>
                <a:lnTo>
                  <a:pt x="144717" y="169193"/>
                </a:lnTo>
                <a:lnTo>
                  <a:pt x="139658" y="171169"/>
                </a:lnTo>
                <a:lnTo>
                  <a:pt x="133745" y="173756"/>
                </a:lnTo>
                <a:lnTo>
                  <a:pt x="127263" y="176751"/>
                </a:lnTo>
                <a:lnTo>
                  <a:pt x="121672" y="180017"/>
                </a:lnTo>
                <a:lnTo>
                  <a:pt x="116675" y="183465"/>
                </a:lnTo>
                <a:lnTo>
                  <a:pt x="112073" y="187034"/>
                </a:lnTo>
                <a:lnTo>
                  <a:pt x="105196" y="189413"/>
                </a:lnTo>
                <a:lnTo>
                  <a:pt x="96800" y="190999"/>
                </a:lnTo>
                <a:lnTo>
                  <a:pt x="87393" y="192056"/>
                </a:lnTo>
                <a:lnTo>
                  <a:pt x="79852" y="194031"/>
                </a:lnTo>
                <a:lnTo>
                  <a:pt x="73554" y="196617"/>
                </a:lnTo>
                <a:lnTo>
                  <a:pt x="60390" y="203826"/>
                </a:lnTo>
                <a:lnTo>
                  <a:pt x="55203" y="204812"/>
                </a:lnTo>
                <a:lnTo>
                  <a:pt x="52042" y="205075"/>
                </a:lnTo>
                <a:lnTo>
                  <a:pt x="48664" y="205250"/>
                </a:lnTo>
                <a:lnTo>
                  <a:pt x="41525" y="205445"/>
                </a:lnTo>
                <a:lnTo>
                  <a:pt x="37843" y="204227"/>
                </a:lnTo>
                <a:lnTo>
                  <a:pt x="34119" y="202145"/>
                </a:lnTo>
                <a:lnTo>
                  <a:pt x="22860" y="19417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0"/>
          <p:cNvSpPr/>
          <p:nvPr/>
        </p:nvSpPr>
        <p:spPr>
          <a:xfrm>
            <a:off x="7264077" y="3726179"/>
            <a:ext cx="171229" cy="137157"/>
          </a:xfrm>
          <a:custGeom>
            <a:avLst/>
            <a:gdLst/>
            <a:ahLst/>
            <a:cxnLst/>
            <a:rect l="0" t="0" r="0" b="0"/>
            <a:pathLst>
              <a:path w="171229" h="137157">
                <a:moveTo>
                  <a:pt x="62553" y="0"/>
                </a:moveTo>
                <a:lnTo>
                  <a:pt x="56485" y="12136"/>
                </a:lnTo>
                <a:lnTo>
                  <a:pt x="53428" y="15711"/>
                </a:lnTo>
                <a:lnTo>
                  <a:pt x="50119" y="18094"/>
                </a:lnTo>
                <a:lnTo>
                  <a:pt x="46644" y="19683"/>
                </a:lnTo>
                <a:lnTo>
                  <a:pt x="44327" y="22012"/>
                </a:lnTo>
                <a:lnTo>
                  <a:pt x="42782" y="24835"/>
                </a:lnTo>
                <a:lnTo>
                  <a:pt x="41752" y="27987"/>
                </a:lnTo>
                <a:lnTo>
                  <a:pt x="39796" y="31358"/>
                </a:lnTo>
                <a:lnTo>
                  <a:pt x="37222" y="34875"/>
                </a:lnTo>
                <a:lnTo>
                  <a:pt x="34235" y="38490"/>
                </a:lnTo>
                <a:lnTo>
                  <a:pt x="30974" y="42170"/>
                </a:lnTo>
                <a:lnTo>
                  <a:pt x="23964" y="49646"/>
                </a:lnTo>
                <a:lnTo>
                  <a:pt x="21587" y="53417"/>
                </a:lnTo>
                <a:lnTo>
                  <a:pt x="20003" y="57202"/>
                </a:lnTo>
                <a:lnTo>
                  <a:pt x="18945" y="60995"/>
                </a:lnTo>
                <a:lnTo>
                  <a:pt x="16971" y="66063"/>
                </a:lnTo>
                <a:lnTo>
                  <a:pt x="14385" y="71982"/>
                </a:lnTo>
                <a:lnTo>
                  <a:pt x="8124" y="85332"/>
                </a:lnTo>
                <a:lnTo>
                  <a:pt x="1109" y="99732"/>
                </a:lnTo>
                <a:lnTo>
                  <a:pt x="0" y="105858"/>
                </a:lnTo>
                <a:lnTo>
                  <a:pt x="531" y="111212"/>
                </a:lnTo>
                <a:lnTo>
                  <a:pt x="4440" y="122863"/>
                </a:lnTo>
                <a:lnTo>
                  <a:pt x="4761" y="125089"/>
                </a:lnTo>
                <a:lnTo>
                  <a:pt x="4975" y="127843"/>
                </a:lnTo>
                <a:lnTo>
                  <a:pt x="5117" y="130948"/>
                </a:lnTo>
                <a:lnTo>
                  <a:pt x="6483" y="133019"/>
                </a:lnTo>
                <a:lnTo>
                  <a:pt x="8662" y="134400"/>
                </a:lnTo>
                <a:lnTo>
                  <a:pt x="15218" y="136615"/>
                </a:lnTo>
                <a:lnTo>
                  <a:pt x="19502" y="136918"/>
                </a:lnTo>
                <a:lnTo>
                  <a:pt x="25639" y="137053"/>
                </a:lnTo>
                <a:lnTo>
                  <a:pt x="70888" y="137156"/>
                </a:lnTo>
                <a:lnTo>
                  <a:pt x="79539" y="134617"/>
                </a:lnTo>
                <a:lnTo>
                  <a:pt x="89117" y="130385"/>
                </a:lnTo>
                <a:lnTo>
                  <a:pt x="99312" y="125024"/>
                </a:lnTo>
                <a:lnTo>
                  <a:pt x="107379" y="120180"/>
                </a:lnTo>
                <a:lnTo>
                  <a:pt x="114027" y="115680"/>
                </a:lnTo>
                <a:lnTo>
                  <a:pt x="119728" y="111410"/>
                </a:lnTo>
                <a:lnTo>
                  <a:pt x="124800" y="107293"/>
                </a:lnTo>
                <a:lnTo>
                  <a:pt x="129450" y="103279"/>
                </a:lnTo>
                <a:lnTo>
                  <a:pt x="133821" y="99333"/>
                </a:lnTo>
                <a:lnTo>
                  <a:pt x="139275" y="95432"/>
                </a:lnTo>
                <a:lnTo>
                  <a:pt x="145451" y="91562"/>
                </a:lnTo>
                <a:lnTo>
                  <a:pt x="152108" y="87711"/>
                </a:lnTo>
                <a:lnTo>
                  <a:pt x="156546" y="83874"/>
                </a:lnTo>
                <a:lnTo>
                  <a:pt x="159505" y="80046"/>
                </a:lnTo>
                <a:lnTo>
                  <a:pt x="170321" y="58710"/>
                </a:lnTo>
                <a:lnTo>
                  <a:pt x="171228" y="53110"/>
                </a:lnTo>
                <a:lnTo>
                  <a:pt x="170563" y="48107"/>
                </a:lnTo>
                <a:lnTo>
                  <a:pt x="168850" y="43502"/>
                </a:lnTo>
                <a:lnTo>
                  <a:pt x="166437" y="40431"/>
                </a:lnTo>
                <a:lnTo>
                  <a:pt x="163559" y="38384"/>
                </a:lnTo>
                <a:lnTo>
                  <a:pt x="160370" y="37019"/>
                </a:lnTo>
                <a:lnTo>
                  <a:pt x="156974" y="34840"/>
                </a:lnTo>
                <a:lnTo>
                  <a:pt x="153440" y="32117"/>
                </a:lnTo>
                <a:lnTo>
                  <a:pt x="149814" y="29031"/>
                </a:lnTo>
                <a:lnTo>
                  <a:pt x="146128" y="25704"/>
                </a:lnTo>
                <a:lnTo>
                  <a:pt x="138644" y="18621"/>
                </a:lnTo>
                <a:lnTo>
                  <a:pt x="134869" y="16224"/>
                </a:lnTo>
                <a:lnTo>
                  <a:pt x="131084" y="14626"/>
                </a:lnTo>
                <a:lnTo>
                  <a:pt x="127291" y="13561"/>
                </a:lnTo>
                <a:lnTo>
                  <a:pt x="122221" y="11581"/>
                </a:lnTo>
                <a:lnTo>
                  <a:pt x="116301" y="8991"/>
                </a:lnTo>
                <a:lnTo>
                  <a:pt x="109816" y="5994"/>
                </a:lnTo>
                <a:lnTo>
                  <a:pt x="104222" y="3996"/>
                </a:lnTo>
                <a:lnTo>
                  <a:pt x="99221" y="2664"/>
                </a:lnTo>
                <a:lnTo>
                  <a:pt x="94619" y="1776"/>
                </a:lnTo>
                <a:lnTo>
                  <a:pt x="86470" y="1184"/>
                </a:lnTo>
                <a:lnTo>
                  <a:pt x="75957" y="790"/>
                </a:lnTo>
                <a:lnTo>
                  <a:pt x="1683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1"/>
          <p:cNvSpPr/>
          <p:nvPr/>
        </p:nvSpPr>
        <p:spPr>
          <a:xfrm>
            <a:off x="6938009" y="3337559"/>
            <a:ext cx="68582" cy="45721"/>
          </a:xfrm>
          <a:custGeom>
            <a:avLst/>
            <a:gdLst/>
            <a:ahLst/>
            <a:cxnLst/>
            <a:rect l="0" t="0" r="0" b="0"/>
            <a:pathLst>
              <a:path w="68582" h="45721">
                <a:moveTo>
                  <a:pt x="68581" y="0"/>
                </a:moveTo>
                <a:lnTo>
                  <a:pt x="62513" y="6069"/>
                </a:lnTo>
                <a:lnTo>
                  <a:pt x="58186" y="9126"/>
                </a:lnTo>
                <a:lnTo>
                  <a:pt x="52760" y="12434"/>
                </a:lnTo>
                <a:lnTo>
                  <a:pt x="46604" y="15909"/>
                </a:lnTo>
                <a:lnTo>
                  <a:pt x="41230" y="19496"/>
                </a:lnTo>
                <a:lnTo>
                  <a:pt x="36376" y="23158"/>
                </a:lnTo>
                <a:lnTo>
                  <a:pt x="31871" y="26868"/>
                </a:lnTo>
                <a:lnTo>
                  <a:pt x="27597" y="29342"/>
                </a:lnTo>
                <a:lnTo>
                  <a:pt x="23479" y="30992"/>
                </a:lnTo>
                <a:lnTo>
                  <a:pt x="19463" y="32091"/>
                </a:lnTo>
                <a:lnTo>
                  <a:pt x="16785" y="34094"/>
                </a:lnTo>
                <a:lnTo>
                  <a:pt x="15000" y="36700"/>
                </a:lnTo>
                <a:lnTo>
                  <a:pt x="13811" y="39707"/>
                </a:lnTo>
                <a:lnTo>
                  <a:pt x="11747" y="41711"/>
                </a:lnTo>
                <a:lnTo>
                  <a:pt x="9102" y="43048"/>
                </a:lnTo>
                <a:lnTo>
                  <a:pt x="0" y="457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Postulate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line contains at least two points; a plane contains at least 3 points not all in one line; space contains at least four points not all in one plane.</a:t>
            </a:r>
          </a:p>
        </p:txBody>
      </p:sp>
      <p:sp>
        <p:nvSpPr>
          <p:cNvPr id="6" name="SMARTPenAnnotation42"/>
          <p:cNvSpPr/>
          <p:nvPr/>
        </p:nvSpPr>
        <p:spPr>
          <a:xfrm>
            <a:off x="8869679" y="6457950"/>
            <a:ext cx="1" cy="11430"/>
          </a:xfrm>
          <a:custGeom>
            <a:avLst/>
            <a:gdLst/>
            <a:ahLst/>
            <a:cxnLst/>
            <a:rect l="0" t="0" r="0" b="0"/>
            <a:pathLst>
              <a:path w="1" h="11430">
                <a:moveTo>
                  <a:pt x="0" y="11429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Defined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Yesterday, we talked about undefined terms.  Today, we will focus on defined terms (which are based on the undefined terms from yesterday).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Postulate 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Through any two points there is exactly one line.</a:t>
            </a:r>
          </a:p>
          <a:p>
            <a:r>
              <a:rPr lang="en-US" dirty="0" smtClean="0"/>
              <a:t>True for plane geometry.</a:t>
            </a:r>
            <a:endParaRPr lang="en-US" dirty="0"/>
          </a:p>
        </p:txBody>
      </p:sp>
      <p:sp>
        <p:nvSpPr>
          <p:cNvPr id="11" name="SMARTPenAnnotation22"/>
          <p:cNvSpPr/>
          <p:nvPr/>
        </p:nvSpPr>
        <p:spPr>
          <a:xfrm>
            <a:off x="6363529" y="4400843"/>
            <a:ext cx="71520" cy="100836"/>
          </a:xfrm>
          <a:custGeom>
            <a:avLst/>
            <a:gdLst/>
            <a:ahLst/>
            <a:cxnLst/>
            <a:rect l="0" t="0" r="0" b="0"/>
            <a:pathLst>
              <a:path w="71520" h="100836">
                <a:moveTo>
                  <a:pt x="60130" y="22566"/>
                </a:moveTo>
                <a:lnTo>
                  <a:pt x="71089" y="33526"/>
                </a:lnTo>
                <a:lnTo>
                  <a:pt x="71246" y="37493"/>
                </a:lnTo>
                <a:lnTo>
                  <a:pt x="71519" y="63479"/>
                </a:lnTo>
                <a:lnTo>
                  <a:pt x="70263" y="65081"/>
                </a:lnTo>
                <a:lnTo>
                  <a:pt x="68155" y="66149"/>
                </a:lnTo>
                <a:lnTo>
                  <a:pt x="61716" y="67864"/>
                </a:lnTo>
                <a:lnTo>
                  <a:pt x="59917" y="68005"/>
                </a:lnTo>
                <a:lnTo>
                  <a:pt x="57448" y="68099"/>
                </a:lnTo>
                <a:lnTo>
                  <a:pt x="47906" y="68231"/>
                </a:lnTo>
                <a:lnTo>
                  <a:pt x="21984" y="68283"/>
                </a:lnTo>
                <a:lnTo>
                  <a:pt x="19460" y="67014"/>
                </a:lnTo>
                <a:lnTo>
                  <a:pt x="17776" y="64898"/>
                </a:lnTo>
                <a:lnTo>
                  <a:pt x="16655" y="62218"/>
                </a:lnTo>
                <a:lnTo>
                  <a:pt x="13367" y="60431"/>
                </a:lnTo>
                <a:lnTo>
                  <a:pt x="8635" y="59239"/>
                </a:lnTo>
                <a:lnTo>
                  <a:pt x="2940" y="58445"/>
                </a:lnTo>
                <a:lnTo>
                  <a:pt x="413" y="59185"/>
                </a:lnTo>
                <a:lnTo>
                  <a:pt x="0" y="60949"/>
                </a:lnTo>
                <a:lnTo>
                  <a:pt x="2392" y="66837"/>
                </a:lnTo>
                <a:lnTo>
                  <a:pt x="2588" y="68590"/>
                </a:lnTo>
                <a:lnTo>
                  <a:pt x="2719" y="71029"/>
                </a:lnTo>
                <a:lnTo>
                  <a:pt x="2806" y="73924"/>
                </a:lnTo>
                <a:lnTo>
                  <a:pt x="4134" y="75855"/>
                </a:lnTo>
                <a:lnTo>
                  <a:pt x="6290" y="77142"/>
                </a:lnTo>
                <a:lnTo>
                  <a:pt x="8996" y="78000"/>
                </a:lnTo>
                <a:lnTo>
                  <a:pt x="10801" y="79842"/>
                </a:lnTo>
                <a:lnTo>
                  <a:pt x="12004" y="82341"/>
                </a:lnTo>
                <a:lnTo>
                  <a:pt x="12806" y="85276"/>
                </a:lnTo>
                <a:lnTo>
                  <a:pt x="14611" y="87233"/>
                </a:lnTo>
                <a:lnTo>
                  <a:pt x="17085" y="88537"/>
                </a:lnTo>
                <a:lnTo>
                  <a:pt x="20003" y="89407"/>
                </a:lnTo>
                <a:lnTo>
                  <a:pt x="21949" y="91257"/>
                </a:lnTo>
                <a:lnTo>
                  <a:pt x="23246" y="93760"/>
                </a:lnTo>
                <a:lnTo>
                  <a:pt x="24111" y="96699"/>
                </a:lnTo>
                <a:lnTo>
                  <a:pt x="25958" y="98658"/>
                </a:lnTo>
                <a:lnTo>
                  <a:pt x="28459" y="99964"/>
                </a:lnTo>
                <a:lnTo>
                  <a:pt x="31396" y="100835"/>
                </a:lnTo>
                <a:lnTo>
                  <a:pt x="34624" y="100145"/>
                </a:lnTo>
                <a:lnTo>
                  <a:pt x="38046" y="98416"/>
                </a:lnTo>
                <a:lnTo>
                  <a:pt x="41598" y="95992"/>
                </a:lnTo>
                <a:lnTo>
                  <a:pt x="45235" y="93107"/>
                </a:lnTo>
                <a:lnTo>
                  <a:pt x="48931" y="89914"/>
                </a:lnTo>
                <a:lnTo>
                  <a:pt x="52664" y="86514"/>
                </a:lnTo>
                <a:lnTo>
                  <a:pt x="55153" y="82979"/>
                </a:lnTo>
                <a:lnTo>
                  <a:pt x="56812" y="79351"/>
                </a:lnTo>
                <a:lnTo>
                  <a:pt x="57918" y="75663"/>
                </a:lnTo>
                <a:lnTo>
                  <a:pt x="58656" y="70664"/>
                </a:lnTo>
                <a:lnTo>
                  <a:pt x="59147" y="64792"/>
                </a:lnTo>
                <a:lnTo>
                  <a:pt x="59475" y="58336"/>
                </a:lnTo>
                <a:lnTo>
                  <a:pt x="59840" y="41004"/>
                </a:lnTo>
                <a:lnTo>
                  <a:pt x="60073" y="10969"/>
                </a:lnTo>
                <a:lnTo>
                  <a:pt x="58822" y="7215"/>
                </a:lnTo>
                <a:lnTo>
                  <a:pt x="56718" y="4712"/>
                </a:lnTo>
                <a:lnTo>
                  <a:pt x="54046" y="3044"/>
                </a:lnTo>
                <a:lnTo>
                  <a:pt x="50994" y="1931"/>
                </a:lnTo>
                <a:lnTo>
                  <a:pt x="47690" y="1189"/>
                </a:lnTo>
                <a:lnTo>
                  <a:pt x="39329" y="0"/>
                </a:lnTo>
                <a:lnTo>
                  <a:pt x="38643" y="1172"/>
                </a:lnTo>
                <a:lnTo>
                  <a:pt x="38185" y="3223"/>
                </a:lnTo>
                <a:lnTo>
                  <a:pt x="37880" y="5861"/>
                </a:lnTo>
                <a:lnTo>
                  <a:pt x="36407" y="7620"/>
                </a:lnTo>
                <a:lnTo>
                  <a:pt x="34155" y="8792"/>
                </a:lnTo>
                <a:lnTo>
                  <a:pt x="31384" y="9573"/>
                </a:lnTo>
                <a:lnTo>
                  <a:pt x="29536" y="12634"/>
                </a:lnTo>
                <a:lnTo>
                  <a:pt x="28304" y="17215"/>
                </a:lnTo>
                <a:lnTo>
                  <a:pt x="26327" y="30682"/>
                </a:lnTo>
                <a:lnTo>
                  <a:pt x="26165" y="33057"/>
                </a:lnTo>
                <a:lnTo>
                  <a:pt x="26057" y="35910"/>
                </a:lnTo>
                <a:lnTo>
                  <a:pt x="25985" y="39082"/>
                </a:lnTo>
                <a:lnTo>
                  <a:pt x="27206" y="41197"/>
                </a:lnTo>
                <a:lnTo>
                  <a:pt x="29292" y="42607"/>
                </a:lnTo>
                <a:lnTo>
                  <a:pt x="35695" y="44870"/>
                </a:lnTo>
                <a:lnTo>
                  <a:pt x="37490" y="45055"/>
                </a:lnTo>
                <a:lnTo>
                  <a:pt x="39957" y="45179"/>
                </a:lnTo>
                <a:lnTo>
                  <a:pt x="42872" y="45261"/>
                </a:lnTo>
                <a:lnTo>
                  <a:pt x="44815" y="44046"/>
                </a:lnTo>
                <a:lnTo>
                  <a:pt x="46110" y="41966"/>
                </a:lnTo>
                <a:lnTo>
                  <a:pt x="46973" y="39310"/>
                </a:lnTo>
                <a:lnTo>
                  <a:pt x="46279" y="37539"/>
                </a:lnTo>
                <a:lnTo>
                  <a:pt x="44546" y="36358"/>
                </a:lnTo>
                <a:lnTo>
                  <a:pt x="38708" y="34463"/>
                </a:lnTo>
                <a:lnTo>
                  <a:pt x="38229" y="33037"/>
                </a:lnTo>
                <a:lnTo>
                  <a:pt x="37910" y="30817"/>
                </a:lnTo>
                <a:lnTo>
                  <a:pt x="37696" y="28067"/>
                </a:lnTo>
                <a:lnTo>
                  <a:pt x="36285" y="26234"/>
                </a:lnTo>
                <a:lnTo>
                  <a:pt x="34073" y="25011"/>
                </a:lnTo>
                <a:lnTo>
                  <a:pt x="31329" y="24196"/>
                </a:lnTo>
                <a:lnTo>
                  <a:pt x="26960" y="23653"/>
                </a:lnTo>
                <a:lnTo>
                  <a:pt x="21507" y="23291"/>
                </a:lnTo>
                <a:lnTo>
                  <a:pt x="2980" y="2256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3"/>
          <p:cNvSpPr/>
          <p:nvPr/>
        </p:nvSpPr>
        <p:spPr>
          <a:xfrm>
            <a:off x="7453989" y="3371920"/>
            <a:ext cx="78323" cy="102532"/>
          </a:xfrm>
          <a:custGeom>
            <a:avLst/>
            <a:gdLst/>
            <a:ahLst/>
            <a:cxnLst/>
            <a:rect l="0" t="0" r="0" b="0"/>
            <a:pathLst>
              <a:path w="78323" h="102532">
                <a:moveTo>
                  <a:pt x="21230" y="34219"/>
                </a:moveTo>
                <a:lnTo>
                  <a:pt x="15163" y="40288"/>
                </a:lnTo>
                <a:lnTo>
                  <a:pt x="13375" y="43345"/>
                </a:lnTo>
                <a:lnTo>
                  <a:pt x="12183" y="46653"/>
                </a:lnTo>
                <a:lnTo>
                  <a:pt x="10271" y="55020"/>
                </a:lnTo>
                <a:lnTo>
                  <a:pt x="3872" y="74673"/>
                </a:lnTo>
                <a:lnTo>
                  <a:pt x="2038" y="81508"/>
                </a:lnTo>
                <a:lnTo>
                  <a:pt x="816" y="87335"/>
                </a:lnTo>
                <a:lnTo>
                  <a:pt x="0" y="92490"/>
                </a:lnTo>
                <a:lnTo>
                  <a:pt x="727" y="95926"/>
                </a:lnTo>
                <a:lnTo>
                  <a:pt x="2482" y="98217"/>
                </a:lnTo>
                <a:lnTo>
                  <a:pt x="4921" y="99745"/>
                </a:lnTo>
                <a:lnTo>
                  <a:pt x="7818" y="100763"/>
                </a:lnTo>
                <a:lnTo>
                  <a:pt x="11018" y="101442"/>
                </a:lnTo>
                <a:lnTo>
                  <a:pt x="19213" y="102531"/>
                </a:lnTo>
                <a:lnTo>
                  <a:pt x="21156" y="101351"/>
                </a:lnTo>
                <a:lnTo>
                  <a:pt x="23721" y="99294"/>
                </a:lnTo>
                <a:lnTo>
                  <a:pt x="26700" y="96652"/>
                </a:lnTo>
                <a:lnTo>
                  <a:pt x="33398" y="90331"/>
                </a:lnTo>
                <a:lnTo>
                  <a:pt x="36963" y="86867"/>
                </a:lnTo>
                <a:lnTo>
                  <a:pt x="40609" y="82018"/>
                </a:lnTo>
                <a:lnTo>
                  <a:pt x="44309" y="76245"/>
                </a:lnTo>
                <a:lnTo>
                  <a:pt x="48046" y="69857"/>
                </a:lnTo>
                <a:lnTo>
                  <a:pt x="50538" y="64328"/>
                </a:lnTo>
                <a:lnTo>
                  <a:pt x="52199" y="59372"/>
                </a:lnTo>
                <a:lnTo>
                  <a:pt x="54865" y="48360"/>
                </a:lnTo>
                <a:lnTo>
                  <a:pt x="55083" y="46187"/>
                </a:lnTo>
                <a:lnTo>
                  <a:pt x="55229" y="43468"/>
                </a:lnTo>
                <a:lnTo>
                  <a:pt x="55327" y="40385"/>
                </a:lnTo>
                <a:lnTo>
                  <a:pt x="54121" y="38330"/>
                </a:lnTo>
                <a:lnTo>
                  <a:pt x="52048" y="36960"/>
                </a:lnTo>
                <a:lnTo>
                  <a:pt x="49395" y="36046"/>
                </a:lnTo>
                <a:lnTo>
                  <a:pt x="47627" y="36707"/>
                </a:lnTo>
                <a:lnTo>
                  <a:pt x="46448" y="38418"/>
                </a:lnTo>
                <a:lnTo>
                  <a:pt x="45662" y="40829"/>
                </a:lnTo>
                <a:lnTo>
                  <a:pt x="43868" y="42435"/>
                </a:lnTo>
                <a:lnTo>
                  <a:pt x="41403" y="43507"/>
                </a:lnTo>
                <a:lnTo>
                  <a:pt x="38489" y="44221"/>
                </a:lnTo>
                <a:lnTo>
                  <a:pt x="36546" y="45967"/>
                </a:lnTo>
                <a:lnTo>
                  <a:pt x="35251" y="48401"/>
                </a:lnTo>
                <a:lnTo>
                  <a:pt x="34387" y="51294"/>
                </a:lnTo>
                <a:lnTo>
                  <a:pt x="33812" y="54492"/>
                </a:lnTo>
                <a:lnTo>
                  <a:pt x="33428" y="57895"/>
                </a:lnTo>
                <a:lnTo>
                  <a:pt x="33173" y="61433"/>
                </a:lnTo>
                <a:lnTo>
                  <a:pt x="31732" y="65062"/>
                </a:lnTo>
                <a:lnTo>
                  <a:pt x="29502" y="68751"/>
                </a:lnTo>
                <a:lnTo>
                  <a:pt x="26745" y="72480"/>
                </a:lnTo>
                <a:lnTo>
                  <a:pt x="24906" y="76237"/>
                </a:lnTo>
                <a:lnTo>
                  <a:pt x="23681" y="80011"/>
                </a:lnTo>
                <a:lnTo>
                  <a:pt x="22864" y="83797"/>
                </a:lnTo>
                <a:lnTo>
                  <a:pt x="22319" y="87591"/>
                </a:lnTo>
                <a:lnTo>
                  <a:pt x="21957" y="91391"/>
                </a:lnTo>
                <a:lnTo>
                  <a:pt x="21715" y="95194"/>
                </a:lnTo>
                <a:lnTo>
                  <a:pt x="22823" y="97729"/>
                </a:lnTo>
                <a:lnTo>
                  <a:pt x="24832" y="99419"/>
                </a:lnTo>
                <a:lnTo>
                  <a:pt x="27441" y="100546"/>
                </a:lnTo>
                <a:lnTo>
                  <a:pt x="30451" y="101297"/>
                </a:lnTo>
                <a:lnTo>
                  <a:pt x="33728" y="101798"/>
                </a:lnTo>
                <a:lnTo>
                  <a:pt x="37182" y="102132"/>
                </a:lnTo>
                <a:lnTo>
                  <a:pt x="40755" y="99814"/>
                </a:lnTo>
                <a:lnTo>
                  <a:pt x="44406" y="95729"/>
                </a:lnTo>
                <a:lnTo>
                  <a:pt x="48111" y="90466"/>
                </a:lnTo>
                <a:lnTo>
                  <a:pt x="51851" y="85687"/>
                </a:lnTo>
                <a:lnTo>
                  <a:pt x="55614" y="81232"/>
                </a:lnTo>
                <a:lnTo>
                  <a:pt x="59393" y="76991"/>
                </a:lnTo>
                <a:lnTo>
                  <a:pt x="66979" y="68892"/>
                </a:lnTo>
                <a:lnTo>
                  <a:pt x="70779" y="64955"/>
                </a:lnTo>
                <a:lnTo>
                  <a:pt x="73313" y="61060"/>
                </a:lnTo>
                <a:lnTo>
                  <a:pt x="75002" y="57193"/>
                </a:lnTo>
                <a:lnTo>
                  <a:pt x="76128" y="53345"/>
                </a:lnTo>
                <a:lnTo>
                  <a:pt x="76879" y="49510"/>
                </a:lnTo>
                <a:lnTo>
                  <a:pt x="77379" y="45683"/>
                </a:lnTo>
                <a:lnTo>
                  <a:pt x="77714" y="41862"/>
                </a:lnTo>
                <a:lnTo>
                  <a:pt x="77935" y="36775"/>
                </a:lnTo>
                <a:lnTo>
                  <a:pt x="78248" y="18749"/>
                </a:lnTo>
                <a:lnTo>
                  <a:pt x="78322" y="9140"/>
                </a:lnTo>
                <a:lnTo>
                  <a:pt x="77072" y="6070"/>
                </a:lnTo>
                <a:lnTo>
                  <a:pt x="74967" y="4023"/>
                </a:lnTo>
                <a:lnTo>
                  <a:pt x="68534" y="738"/>
                </a:lnTo>
                <a:lnTo>
                  <a:pt x="64196" y="469"/>
                </a:lnTo>
                <a:lnTo>
                  <a:pt x="37566" y="0"/>
                </a:lnTo>
                <a:lnTo>
                  <a:pt x="34660" y="1246"/>
                </a:lnTo>
                <a:lnTo>
                  <a:pt x="31454" y="3348"/>
                </a:lnTo>
                <a:lnTo>
                  <a:pt x="28046" y="6018"/>
                </a:lnTo>
                <a:lnTo>
                  <a:pt x="24504" y="7799"/>
                </a:lnTo>
                <a:lnTo>
                  <a:pt x="20874" y="8986"/>
                </a:lnTo>
                <a:lnTo>
                  <a:pt x="9801" y="113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4"/>
          <p:cNvSpPr/>
          <p:nvPr/>
        </p:nvSpPr>
        <p:spPr>
          <a:xfrm>
            <a:off x="5955029" y="2720339"/>
            <a:ext cx="2377441" cy="2297431"/>
          </a:xfrm>
          <a:custGeom>
            <a:avLst/>
            <a:gdLst/>
            <a:ahLst/>
            <a:cxnLst/>
            <a:rect l="0" t="0" r="0" b="0"/>
            <a:pathLst>
              <a:path w="2377441" h="2297431">
                <a:moveTo>
                  <a:pt x="0" y="2297430"/>
                </a:moveTo>
                <a:lnTo>
                  <a:pt x="9125" y="2280450"/>
                </a:lnTo>
                <a:lnTo>
                  <a:pt x="18226" y="2267564"/>
                </a:lnTo>
                <a:lnTo>
                  <a:pt x="22757" y="2255702"/>
                </a:lnTo>
                <a:lnTo>
                  <a:pt x="32848" y="2242874"/>
                </a:lnTo>
                <a:lnTo>
                  <a:pt x="59516" y="2215207"/>
                </a:lnTo>
                <a:lnTo>
                  <a:pt x="63808" y="2212134"/>
                </a:lnTo>
                <a:lnTo>
                  <a:pt x="75916" y="2206541"/>
                </a:lnTo>
                <a:lnTo>
                  <a:pt x="95212" y="2190321"/>
                </a:lnTo>
                <a:lnTo>
                  <a:pt x="106669" y="2179193"/>
                </a:lnTo>
                <a:lnTo>
                  <a:pt x="109213" y="2175426"/>
                </a:lnTo>
                <a:lnTo>
                  <a:pt x="112039" y="2167853"/>
                </a:lnTo>
                <a:lnTo>
                  <a:pt x="125766" y="2150381"/>
                </a:lnTo>
                <a:lnTo>
                  <a:pt x="194236" y="2080341"/>
                </a:lnTo>
                <a:lnTo>
                  <a:pt x="221206" y="2052096"/>
                </a:lnTo>
                <a:lnTo>
                  <a:pt x="271875" y="1980751"/>
                </a:lnTo>
                <a:lnTo>
                  <a:pt x="327987" y="1912119"/>
                </a:lnTo>
                <a:lnTo>
                  <a:pt x="384125" y="1843798"/>
                </a:lnTo>
                <a:lnTo>
                  <a:pt x="403302" y="1816570"/>
                </a:lnTo>
                <a:lnTo>
                  <a:pt x="461943" y="1755621"/>
                </a:lnTo>
                <a:lnTo>
                  <a:pt x="509257" y="1706902"/>
                </a:lnTo>
                <a:lnTo>
                  <a:pt x="555168" y="1639496"/>
                </a:lnTo>
                <a:lnTo>
                  <a:pt x="575166" y="1609734"/>
                </a:lnTo>
                <a:lnTo>
                  <a:pt x="586253" y="1601051"/>
                </a:lnTo>
                <a:lnTo>
                  <a:pt x="607999" y="1585128"/>
                </a:lnTo>
                <a:lnTo>
                  <a:pt x="666322" y="1513480"/>
                </a:lnTo>
                <a:lnTo>
                  <a:pt x="710411" y="1461765"/>
                </a:lnTo>
                <a:lnTo>
                  <a:pt x="772768" y="1397672"/>
                </a:lnTo>
                <a:lnTo>
                  <a:pt x="796232" y="1365098"/>
                </a:lnTo>
                <a:lnTo>
                  <a:pt x="819146" y="1339948"/>
                </a:lnTo>
                <a:lnTo>
                  <a:pt x="826768" y="1327476"/>
                </a:lnTo>
                <a:lnTo>
                  <a:pt x="837776" y="1316853"/>
                </a:lnTo>
                <a:lnTo>
                  <a:pt x="859472" y="1299685"/>
                </a:lnTo>
                <a:lnTo>
                  <a:pt x="877257" y="1276209"/>
                </a:lnTo>
                <a:lnTo>
                  <a:pt x="905150" y="1253973"/>
                </a:lnTo>
                <a:lnTo>
                  <a:pt x="938050" y="1207364"/>
                </a:lnTo>
                <a:lnTo>
                  <a:pt x="1001911" y="1146841"/>
                </a:lnTo>
                <a:lnTo>
                  <a:pt x="1032193" y="1113235"/>
                </a:lnTo>
                <a:lnTo>
                  <a:pt x="1045493" y="1096751"/>
                </a:lnTo>
                <a:lnTo>
                  <a:pt x="1065990" y="1079062"/>
                </a:lnTo>
                <a:lnTo>
                  <a:pt x="1081942" y="1059568"/>
                </a:lnTo>
                <a:lnTo>
                  <a:pt x="1100920" y="1043914"/>
                </a:lnTo>
                <a:lnTo>
                  <a:pt x="1116421" y="1025023"/>
                </a:lnTo>
                <a:lnTo>
                  <a:pt x="1187111" y="961569"/>
                </a:lnTo>
                <a:lnTo>
                  <a:pt x="1203245" y="946794"/>
                </a:lnTo>
                <a:lnTo>
                  <a:pt x="1268666" y="891131"/>
                </a:lnTo>
                <a:lnTo>
                  <a:pt x="1354932" y="816952"/>
                </a:lnTo>
                <a:lnTo>
                  <a:pt x="1382889" y="795075"/>
                </a:lnTo>
                <a:lnTo>
                  <a:pt x="1414746" y="758030"/>
                </a:lnTo>
                <a:lnTo>
                  <a:pt x="1457405" y="727679"/>
                </a:lnTo>
                <a:lnTo>
                  <a:pt x="1463094" y="720069"/>
                </a:lnTo>
                <a:lnTo>
                  <a:pt x="1466886" y="712456"/>
                </a:lnTo>
                <a:lnTo>
                  <a:pt x="1471954" y="706111"/>
                </a:lnTo>
                <a:lnTo>
                  <a:pt x="1489953" y="689843"/>
                </a:lnTo>
                <a:lnTo>
                  <a:pt x="1505163" y="670770"/>
                </a:lnTo>
                <a:lnTo>
                  <a:pt x="1577410" y="608950"/>
                </a:lnTo>
                <a:lnTo>
                  <a:pt x="1614180" y="585887"/>
                </a:lnTo>
                <a:lnTo>
                  <a:pt x="1682211" y="520855"/>
                </a:lnTo>
                <a:lnTo>
                  <a:pt x="1723316" y="485485"/>
                </a:lnTo>
                <a:lnTo>
                  <a:pt x="1755894" y="459824"/>
                </a:lnTo>
                <a:lnTo>
                  <a:pt x="1825430" y="393161"/>
                </a:lnTo>
                <a:lnTo>
                  <a:pt x="1884050" y="345003"/>
                </a:lnTo>
                <a:lnTo>
                  <a:pt x="1947900" y="291030"/>
                </a:lnTo>
                <a:lnTo>
                  <a:pt x="2001960" y="248727"/>
                </a:lnTo>
                <a:lnTo>
                  <a:pt x="2059177" y="206342"/>
                </a:lnTo>
                <a:lnTo>
                  <a:pt x="2160938" y="135222"/>
                </a:lnTo>
                <a:lnTo>
                  <a:pt x="2221950" y="94389"/>
                </a:lnTo>
                <a:lnTo>
                  <a:pt x="2294657" y="49266"/>
                </a:lnTo>
                <a:lnTo>
                  <a:pt x="2353172" y="15104"/>
                </a:lnTo>
                <a:lnTo>
                  <a:pt x="2357451" y="13879"/>
                </a:lnTo>
                <a:lnTo>
                  <a:pt x="2365593" y="9132"/>
                </a:lnTo>
                <a:lnTo>
                  <a:pt x="237744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5"/>
          <p:cNvSpPr/>
          <p:nvPr/>
        </p:nvSpPr>
        <p:spPr>
          <a:xfrm>
            <a:off x="8161019" y="2584922"/>
            <a:ext cx="354314" cy="386879"/>
          </a:xfrm>
          <a:custGeom>
            <a:avLst/>
            <a:gdLst/>
            <a:ahLst/>
            <a:cxnLst/>
            <a:rect l="0" t="0" r="0" b="0"/>
            <a:pathLst>
              <a:path w="354314" h="386879">
                <a:moveTo>
                  <a:pt x="0" y="32547"/>
                </a:moveTo>
                <a:lnTo>
                  <a:pt x="6068" y="32547"/>
                </a:lnTo>
                <a:lnTo>
                  <a:pt x="7856" y="33817"/>
                </a:lnTo>
                <a:lnTo>
                  <a:pt x="9047" y="35934"/>
                </a:lnTo>
                <a:lnTo>
                  <a:pt x="9842" y="38615"/>
                </a:lnTo>
                <a:lnTo>
                  <a:pt x="11641" y="40403"/>
                </a:lnTo>
                <a:lnTo>
                  <a:pt x="14112" y="41594"/>
                </a:lnTo>
                <a:lnTo>
                  <a:pt x="21512" y="44188"/>
                </a:lnTo>
                <a:lnTo>
                  <a:pt x="27041" y="46658"/>
                </a:lnTo>
                <a:lnTo>
                  <a:pt x="33268" y="49574"/>
                </a:lnTo>
                <a:lnTo>
                  <a:pt x="43573" y="52815"/>
                </a:lnTo>
                <a:lnTo>
                  <a:pt x="53656" y="54255"/>
                </a:lnTo>
                <a:lnTo>
                  <a:pt x="59900" y="54639"/>
                </a:lnTo>
                <a:lnTo>
                  <a:pt x="66604" y="54895"/>
                </a:lnTo>
                <a:lnTo>
                  <a:pt x="111323" y="55306"/>
                </a:lnTo>
                <a:lnTo>
                  <a:pt x="130334" y="55363"/>
                </a:lnTo>
                <a:lnTo>
                  <a:pt x="141499" y="52838"/>
                </a:lnTo>
                <a:lnTo>
                  <a:pt x="154023" y="48614"/>
                </a:lnTo>
                <a:lnTo>
                  <a:pt x="167452" y="43259"/>
                </a:lnTo>
                <a:lnTo>
                  <a:pt x="178945" y="39688"/>
                </a:lnTo>
                <a:lnTo>
                  <a:pt x="189148" y="37308"/>
                </a:lnTo>
                <a:lnTo>
                  <a:pt x="198488" y="35721"/>
                </a:lnTo>
                <a:lnTo>
                  <a:pt x="207256" y="33393"/>
                </a:lnTo>
                <a:lnTo>
                  <a:pt x="215641" y="30571"/>
                </a:lnTo>
                <a:lnTo>
                  <a:pt x="223771" y="27420"/>
                </a:lnTo>
                <a:lnTo>
                  <a:pt x="231731" y="25319"/>
                </a:lnTo>
                <a:lnTo>
                  <a:pt x="239577" y="23919"/>
                </a:lnTo>
                <a:lnTo>
                  <a:pt x="247349" y="22985"/>
                </a:lnTo>
                <a:lnTo>
                  <a:pt x="257609" y="21092"/>
                </a:lnTo>
                <a:lnTo>
                  <a:pt x="282557" y="15603"/>
                </a:lnTo>
                <a:lnTo>
                  <a:pt x="295051" y="13631"/>
                </a:lnTo>
                <a:lnTo>
                  <a:pt x="307191" y="12317"/>
                </a:lnTo>
                <a:lnTo>
                  <a:pt x="319095" y="11440"/>
                </a:lnTo>
                <a:lnTo>
                  <a:pt x="327029" y="9586"/>
                </a:lnTo>
                <a:lnTo>
                  <a:pt x="332320" y="7080"/>
                </a:lnTo>
                <a:lnTo>
                  <a:pt x="335846" y="4139"/>
                </a:lnTo>
                <a:lnTo>
                  <a:pt x="339468" y="2179"/>
                </a:lnTo>
                <a:lnTo>
                  <a:pt x="346878" y="0"/>
                </a:lnTo>
                <a:lnTo>
                  <a:pt x="349363" y="689"/>
                </a:lnTo>
                <a:lnTo>
                  <a:pt x="351019" y="2419"/>
                </a:lnTo>
                <a:lnTo>
                  <a:pt x="353677" y="8252"/>
                </a:lnTo>
                <a:lnTo>
                  <a:pt x="354201" y="18529"/>
                </a:lnTo>
                <a:lnTo>
                  <a:pt x="354313" y="30451"/>
                </a:lnTo>
                <a:lnTo>
                  <a:pt x="350936" y="38389"/>
                </a:lnTo>
                <a:lnTo>
                  <a:pt x="345202" y="49114"/>
                </a:lnTo>
                <a:lnTo>
                  <a:pt x="327786" y="73120"/>
                </a:lnTo>
                <a:lnTo>
                  <a:pt x="321394" y="82456"/>
                </a:lnTo>
                <a:lnTo>
                  <a:pt x="315863" y="89950"/>
                </a:lnTo>
                <a:lnTo>
                  <a:pt x="306330" y="101663"/>
                </a:lnTo>
                <a:lnTo>
                  <a:pt x="302010" y="107834"/>
                </a:lnTo>
                <a:lnTo>
                  <a:pt x="297860" y="114489"/>
                </a:lnTo>
                <a:lnTo>
                  <a:pt x="293824" y="121465"/>
                </a:lnTo>
                <a:lnTo>
                  <a:pt x="285952" y="135990"/>
                </a:lnTo>
                <a:lnTo>
                  <a:pt x="282074" y="143419"/>
                </a:lnTo>
                <a:lnTo>
                  <a:pt x="274380" y="155060"/>
                </a:lnTo>
                <a:lnTo>
                  <a:pt x="266727" y="165738"/>
                </a:lnTo>
                <a:lnTo>
                  <a:pt x="262908" y="172141"/>
                </a:lnTo>
                <a:lnTo>
                  <a:pt x="259092" y="178950"/>
                </a:lnTo>
                <a:lnTo>
                  <a:pt x="251466" y="193288"/>
                </a:lnTo>
                <a:lnTo>
                  <a:pt x="247654" y="200668"/>
                </a:lnTo>
                <a:lnTo>
                  <a:pt x="240033" y="212254"/>
                </a:lnTo>
                <a:lnTo>
                  <a:pt x="236222" y="217122"/>
                </a:lnTo>
                <a:lnTo>
                  <a:pt x="233681" y="222907"/>
                </a:lnTo>
                <a:lnTo>
                  <a:pt x="231988" y="229304"/>
                </a:lnTo>
                <a:lnTo>
                  <a:pt x="230859" y="236108"/>
                </a:lnTo>
                <a:lnTo>
                  <a:pt x="228836" y="245725"/>
                </a:lnTo>
                <a:lnTo>
                  <a:pt x="223201" y="269956"/>
                </a:lnTo>
                <a:lnTo>
                  <a:pt x="219921" y="282260"/>
                </a:lnTo>
                <a:lnTo>
                  <a:pt x="212890" y="306091"/>
                </a:lnTo>
                <a:lnTo>
                  <a:pt x="209236" y="316510"/>
                </a:lnTo>
                <a:lnTo>
                  <a:pt x="205531" y="325996"/>
                </a:lnTo>
                <a:lnTo>
                  <a:pt x="201791" y="334860"/>
                </a:lnTo>
                <a:lnTo>
                  <a:pt x="199298" y="342039"/>
                </a:lnTo>
                <a:lnTo>
                  <a:pt x="196528" y="353403"/>
                </a:lnTo>
                <a:lnTo>
                  <a:pt x="194519" y="359481"/>
                </a:lnTo>
                <a:lnTo>
                  <a:pt x="191909" y="366073"/>
                </a:lnTo>
                <a:lnTo>
                  <a:pt x="182881" y="38687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6"/>
          <p:cNvSpPr/>
          <p:nvPr/>
        </p:nvSpPr>
        <p:spPr>
          <a:xfrm>
            <a:off x="5886503" y="4686300"/>
            <a:ext cx="285698" cy="502920"/>
          </a:xfrm>
          <a:custGeom>
            <a:avLst/>
            <a:gdLst/>
            <a:ahLst/>
            <a:cxnLst/>
            <a:rect l="0" t="0" r="0" b="0"/>
            <a:pathLst>
              <a:path w="285698" h="502920">
                <a:moveTo>
                  <a:pt x="79956" y="0"/>
                </a:moveTo>
                <a:lnTo>
                  <a:pt x="70115" y="0"/>
                </a:lnTo>
                <a:lnTo>
                  <a:pt x="69586" y="1270"/>
                </a:lnTo>
                <a:lnTo>
                  <a:pt x="68997" y="6067"/>
                </a:lnTo>
                <a:lnTo>
                  <a:pt x="70110" y="7855"/>
                </a:lnTo>
                <a:lnTo>
                  <a:pt x="72123" y="9046"/>
                </a:lnTo>
                <a:lnTo>
                  <a:pt x="74734" y="9840"/>
                </a:lnTo>
                <a:lnTo>
                  <a:pt x="76475" y="11640"/>
                </a:lnTo>
                <a:lnTo>
                  <a:pt x="77636" y="14110"/>
                </a:lnTo>
                <a:lnTo>
                  <a:pt x="78409" y="17026"/>
                </a:lnTo>
                <a:lnTo>
                  <a:pt x="77655" y="20241"/>
                </a:lnTo>
                <a:lnTo>
                  <a:pt x="69980" y="32189"/>
                </a:lnTo>
                <a:lnTo>
                  <a:pt x="69173" y="43516"/>
                </a:lnTo>
                <a:lnTo>
                  <a:pt x="68654" y="69696"/>
                </a:lnTo>
                <a:lnTo>
                  <a:pt x="68538" y="110922"/>
                </a:lnTo>
                <a:lnTo>
                  <a:pt x="65145" y="125922"/>
                </a:lnTo>
                <a:lnTo>
                  <a:pt x="60674" y="141055"/>
                </a:lnTo>
                <a:lnTo>
                  <a:pt x="56886" y="167665"/>
                </a:lnTo>
                <a:lnTo>
                  <a:pt x="51500" y="197284"/>
                </a:lnTo>
                <a:lnTo>
                  <a:pt x="49555" y="211532"/>
                </a:lnTo>
                <a:lnTo>
                  <a:pt x="48259" y="224842"/>
                </a:lnTo>
                <a:lnTo>
                  <a:pt x="47395" y="237524"/>
                </a:lnTo>
                <a:lnTo>
                  <a:pt x="45549" y="248519"/>
                </a:lnTo>
                <a:lnTo>
                  <a:pt x="43048" y="258389"/>
                </a:lnTo>
                <a:lnTo>
                  <a:pt x="40111" y="267510"/>
                </a:lnTo>
                <a:lnTo>
                  <a:pt x="38153" y="277399"/>
                </a:lnTo>
                <a:lnTo>
                  <a:pt x="36848" y="287803"/>
                </a:lnTo>
                <a:lnTo>
                  <a:pt x="35977" y="298548"/>
                </a:lnTo>
                <a:lnTo>
                  <a:pt x="34127" y="309522"/>
                </a:lnTo>
                <a:lnTo>
                  <a:pt x="31623" y="320648"/>
                </a:lnTo>
                <a:lnTo>
                  <a:pt x="28685" y="331875"/>
                </a:lnTo>
                <a:lnTo>
                  <a:pt x="26725" y="341900"/>
                </a:lnTo>
                <a:lnTo>
                  <a:pt x="25419" y="351123"/>
                </a:lnTo>
                <a:lnTo>
                  <a:pt x="24548" y="359812"/>
                </a:lnTo>
                <a:lnTo>
                  <a:pt x="23968" y="369414"/>
                </a:lnTo>
                <a:lnTo>
                  <a:pt x="23323" y="390244"/>
                </a:lnTo>
                <a:lnTo>
                  <a:pt x="21881" y="399862"/>
                </a:lnTo>
                <a:lnTo>
                  <a:pt x="19649" y="408815"/>
                </a:lnTo>
                <a:lnTo>
                  <a:pt x="6943" y="447501"/>
                </a:lnTo>
                <a:lnTo>
                  <a:pt x="3056" y="462626"/>
                </a:lnTo>
                <a:lnTo>
                  <a:pt x="1329" y="474851"/>
                </a:lnTo>
                <a:lnTo>
                  <a:pt x="561" y="488751"/>
                </a:lnTo>
                <a:lnTo>
                  <a:pt x="0" y="501675"/>
                </a:lnTo>
                <a:lnTo>
                  <a:pt x="1253" y="502090"/>
                </a:lnTo>
                <a:lnTo>
                  <a:pt x="6031" y="502551"/>
                </a:lnTo>
                <a:lnTo>
                  <a:pt x="15774" y="502756"/>
                </a:lnTo>
                <a:lnTo>
                  <a:pt x="49065" y="502910"/>
                </a:lnTo>
                <a:lnTo>
                  <a:pt x="56822" y="501643"/>
                </a:lnTo>
                <a:lnTo>
                  <a:pt x="67074" y="499529"/>
                </a:lnTo>
                <a:lnTo>
                  <a:pt x="78988" y="496849"/>
                </a:lnTo>
                <a:lnTo>
                  <a:pt x="89471" y="495062"/>
                </a:lnTo>
                <a:lnTo>
                  <a:pt x="99000" y="493871"/>
                </a:lnTo>
                <a:lnTo>
                  <a:pt x="107892" y="493077"/>
                </a:lnTo>
                <a:lnTo>
                  <a:pt x="116360" y="492548"/>
                </a:lnTo>
                <a:lnTo>
                  <a:pt x="132543" y="491960"/>
                </a:lnTo>
                <a:lnTo>
                  <a:pt x="149865" y="491629"/>
                </a:lnTo>
                <a:lnTo>
                  <a:pt x="184830" y="491502"/>
                </a:lnTo>
                <a:lnTo>
                  <a:pt x="191782" y="492767"/>
                </a:lnTo>
                <a:lnTo>
                  <a:pt x="200227" y="494882"/>
                </a:lnTo>
                <a:lnTo>
                  <a:pt x="209667" y="497561"/>
                </a:lnTo>
                <a:lnTo>
                  <a:pt x="217230" y="499347"/>
                </a:lnTo>
                <a:lnTo>
                  <a:pt x="223542" y="500538"/>
                </a:lnTo>
                <a:lnTo>
                  <a:pt x="229020" y="501332"/>
                </a:lnTo>
                <a:lnTo>
                  <a:pt x="237753" y="501861"/>
                </a:lnTo>
                <a:lnTo>
                  <a:pt x="285697" y="50291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Postulate 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Through any three points there is at least one plane, and through any three </a:t>
            </a:r>
            <a:r>
              <a:rPr lang="en-US" dirty="0" err="1" smtClean="0"/>
              <a:t>noncollinear</a:t>
            </a:r>
            <a:r>
              <a:rPr lang="en-US" dirty="0" smtClean="0"/>
              <a:t> points there is exactly one plane.</a:t>
            </a:r>
            <a:endParaRPr lang="en-US" dirty="0"/>
          </a:p>
        </p:txBody>
      </p:sp>
      <p:sp>
        <p:nvSpPr>
          <p:cNvPr id="26" name="SMARTPenAnnotation7"/>
          <p:cNvSpPr/>
          <p:nvPr/>
        </p:nvSpPr>
        <p:spPr>
          <a:xfrm>
            <a:off x="5761388" y="3451859"/>
            <a:ext cx="102203" cy="125680"/>
          </a:xfrm>
          <a:custGeom>
            <a:avLst/>
            <a:gdLst/>
            <a:ahLst/>
            <a:cxnLst/>
            <a:rect l="0" t="0" r="0" b="0"/>
            <a:pathLst>
              <a:path w="102203" h="125680">
                <a:moveTo>
                  <a:pt x="90771" y="34291"/>
                </a:moveTo>
                <a:lnTo>
                  <a:pt x="90771" y="28223"/>
                </a:lnTo>
                <a:lnTo>
                  <a:pt x="89501" y="26435"/>
                </a:lnTo>
                <a:lnTo>
                  <a:pt x="87385" y="25243"/>
                </a:lnTo>
                <a:lnTo>
                  <a:pt x="84704" y="24449"/>
                </a:lnTo>
                <a:lnTo>
                  <a:pt x="82916" y="22650"/>
                </a:lnTo>
                <a:lnTo>
                  <a:pt x="81725" y="20180"/>
                </a:lnTo>
                <a:lnTo>
                  <a:pt x="79812" y="13159"/>
                </a:lnTo>
                <a:lnTo>
                  <a:pt x="78385" y="12583"/>
                </a:lnTo>
                <a:lnTo>
                  <a:pt x="76164" y="12198"/>
                </a:lnTo>
                <a:lnTo>
                  <a:pt x="73413" y="11943"/>
                </a:lnTo>
                <a:lnTo>
                  <a:pt x="71579" y="13042"/>
                </a:lnTo>
                <a:lnTo>
                  <a:pt x="70357" y="15045"/>
                </a:lnTo>
                <a:lnTo>
                  <a:pt x="69542" y="17650"/>
                </a:lnTo>
                <a:lnTo>
                  <a:pt x="67728" y="19387"/>
                </a:lnTo>
                <a:lnTo>
                  <a:pt x="65249" y="20544"/>
                </a:lnTo>
                <a:lnTo>
                  <a:pt x="62327" y="21316"/>
                </a:lnTo>
                <a:lnTo>
                  <a:pt x="59109" y="23101"/>
                </a:lnTo>
                <a:lnTo>
                  <a:pt x="55693" y="25561"/>
                </a:lnTo>
                <a:lnTo>
                  <a:pt x="52146" y="28471"/>
                </a:lnTo>
                <a:lnTo>
                  <a:pt x="48511" y="32951"/>
                </a:lnTo>
                <a:lnTo>
                  <a:pt x="44818" y="38477"/>
                </a:lnTo>
                <a:lnTo>
                  <a:pt x="41086" y="44701"/>
                </a:lnTo>
                <a:lnTo>
                  <a:pt x="37328" y="50121"/>
                </a:lnTo>
                <a:lnTo>
                  <a:pt x="33552" y="55004"/>
                </a:lnTo>
                <a:lnTo>
                  <a:pt x="29765" y="59530"/>
                </a:lnTo>
                <a:lnTo>
                  <a:pt x="25971" y="65087"/>
                </a:lnTo>
                <a:lnTo>
                  <a:pt x="22171" y="71331"/>
                </a:lnTo>
                <a:lnTo>
                  <a:pt x="18368" y="78034"/>
                </a:lnTo>
                <a:lnTo>
                  <a:pt x="10756" y="92256"/>
                </a:lnTo>
                <a:lnTo>
                  <a:pt x="1588" y="109946"/>
                </a:lnTo>
                <a:lnTo>
                  <a:pt x="836" y="112667"/>
                </a:lnTo>
                <a:lnTo>
                  <a:pt x="334" y="115752"/>
                </a:lnTo>
                <a:lnTo>
                  <a:pt x="0" y="119078"/>
                </a:lnTo>
                <a:lnTo>
                  <a:pt x="1047" y="121296"/>
                </a:lnTo>
                <a:lnTo>
                  <a:pt x="3015" y="122774"/>
                </a:lnTo>
                <a:lnTo>
                  <a:pt x="9232" y="125147"/>
                </a:lnTo>
                <a:lnTo>
                  <a:pt x="11011" y="125341"/>
                </a:lnTo>
                <a:lnTo>
                  <a:pt x="13468" y="125471"/>
                </a:lnTo>
                <a:lnTo>
                  <a:pt x="19585" y="125615"/>
                </a:lnTo>
                <a:lnTo>
                  <a:pt x="26536" y="125679"/>
                </a:lnTo>
                <a:lnTo>
                  <a:pt x="30168" y="124426"/>
                </a:lnTo>
                <a:lnTo>
                  <a:pt x="33859" y="122321"/>
                </a:lnTo>
                <a:lnTo>
                  <a:pt x="37590" y="119647"/>
                </a:lnTo>
                <a:lnTo>
                  <a:pt x="42617" y="115325"/>
                </a:lnTo>
                <a:lnTo>
                  <a:pt x="48508" y="109904"/>
                </a:lnTo>
                <a:lnTo>
                  <a:pt x="65549" y="93524"/>
                </a:lnTo>
                <a:lnTo>
                  <a:pt x="94443" y="64893"/>
                </a:lnTo>
                <a:lnTo>
                  <a:pt x="97029" y="59772"/>
                </a:lnTo>
                <a:lnTo>
                  <a:pt x="98754" y="53818"/>
                </a:lnTo>
                <a:lnTo>
                  <a:pt x="99903" y="47309"/>
                </a:lnTo>
                <a:lnTo>
                  <a:pt x="100670" y="41699"/>
                </a:lnTo>
                <a:lnTo>
                  <a:pt x="101180" y="36690"/>
                </a:lnTo>
                <a:lnTo>
                  <a:pt x="102000" y="25592"/>
                </a:lnTo>
                <a:lnTo>
                  <a:pt x="100797" y="24681"/>
                </a:lnTo>
                <a:lnTo>
                  <a:pt x="98725" y="24074"/>
                </a:lnTo>
                <a:lnTo>
                  <a:pt x="92343" y="23100"/>
                </a:lnTo>
                <a:lnTo>
                  <a:pt x="90549" y="23020"/>
                </a:lnTo>
                <a:lnTo>
                  <a:pt x="81068" y="22882"/>
                </a:lnTo>
                <a:lnTo>
                  <a:pt x="73785" y="22867"/>
                </a:lnTo>
                <a:lnTo>
                  <a:pt x="70557" y="24135"/>
                </a:lnTo>
                <a:lnTo>
                  <a:pt x="67135" y="26250"/>
                </a:lnTo>
                <a:lnTo>
                  <a:pt x="63584" y="28930"/>
                </a:lnTo>
                <a:lnTo>
                  <a:pt x="59946" y="31987"/>
                </a:lnTo>
                <a:lnTo>
                  <a:pt x="56252" y="35295"/>
                </a:lnTo>
                <a:lnTo>
                  <a:pt x="48760" y="42357"/>
                </a:lnTo>
                <a:lnTo>
                  <a:pt x="41196" y="49729"/>
                </a:lnTo>
                <a:lnTo>
                  <a:pt x="36131" y="53473"/>
                </a:lnTo>
                <a:lnTo>
                  <a:pt x="30215" y="57239"/>
                </a:lnTo>
                <a:lnTo>
                  <a:pt x="23730" y="61019"/>
                </a:lnTo>
                <a:lnTo>
                  <a:pt x="19407" y="64810"/>
                </a:lnTo>
                <a:lnTo>
                  <a:pt x="16525" y="68607"/>
                </a:lnTo>
                <a:lnTo>
                  <a:pt x="11900" y="77758"/>
                </a:lnTo>
                <a:lnTo>
                  <a:pt x="12790" y="78509"/>
                </a:lnTo>
                <a:lnTo>
                  <a:pt x="14654" y="79009"/>
                </a:lnTo>
                <a:lnTo>
                  <a:pt x="17167" y="79343"/>
                </a:lnTo>
                <a:lnTo>
                  <a:pt x="18842" y="78296"/>
                </a:lnTo>
                <a:lnTo>
                  <a:pt x="19958" y="76327"/>
                </a:lnTo>
                <a:lnTo>
                  <a:pt x="20703" y="73745"/>
                </a:lnTo>
                <a:lnTo>
                  <a:pt x="22469" y="72023"/>
                </a:lnTo>
                <a:lnTo>
                  <a:pt x="24916" y="70876"/>
                </a:lnTo>
                <a:lnTo>
                  <a:pt x="27818" y="70111"/>
                </a:lnTo>
                <a:lnTo>
                  <a:pt x="31022" y="68331"/>
                </a:lnTo>
                <a:lnTo>
                  <a:pt x="34429" y="65874"/>
                </a:lnTo>
                <a:lnTo>
                  <a:pt x="37970" y="62966"/>
                </a:lnTo>
                <a:lnTo>
                  <a:pt x="40330" y="59758"/>
                </a:lnTo>
                <a:lnTo>
                  <a:pt x="41904" y="56348"/>
                </a:lnTo>
                <a:lnTo>
                  <a:pt x="42953" y="52806"/>
                </a:lnTo>
                <a:lnTo>
                  <a:pt x="46193" y="49174"/>
                </a:lnTo>
                <a:lnTo>
                  <a:pt x="50892" y="45483"/>
                </a:lnTo>
                <a:lnTo>
                  <a:pt x="56566" y="41752"/>
                </a:lnTo>
                <a:lnTo>
                  <a:pt x="61617" y="37995"/>
                </a:lnTo>
                <a:lnTo>
                  <a:pt x="66256" y="34220"/>
                </a:lnTo>
                <a:lnTo>
                  <a:pt x="70618" y="30433"/>
                </a:lnTo>
                <a:lnTo>
                  <a:pt x="76066" y="25369"/>
                </a:lnTo>
                <a:lnTo>
                  <a:pt x="10220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8"/>
          <p:cNvSpPr/>
          <p:nvPr/>
        </p:nvSpPr>
        <p:spPr>
          <a:xfrm>
            <a:off x="6606726" y="3429669"/>
            <a:ext cx="113909" cy="111859"/>
          </a:xfrm>
          <a:custGeom>
            <a:avLst/>
            <a:gdLst/>
            <a:ahLst/>
            <a:cxnLst/>
            <a:rect l="0" t="0" r="0" b="0"/>
            <a:pathLst>
              <a:path w="113909" h="111859">
                <a:moveTo>
                  <a:pt x="68393" y="22190"/>
                </a:moveTo>
                <a:lnTo>
                  <a:pt x="41526" y="22190"/>
                </a:lnTo>
                <a:lnTo>
                  <a:pt x="37781" y="23460"/>
                </a:lnTo>
                <a:lnTo>
                  <a:pt x="34015" y="25577"/>
                </a:lnTo>
                <a:lnTo>
                  <a:pt x="24914" y="32032"/>
                </a:lnTo>
                <a:lnTo>
                  <a:pt x="22897" y="35101"/>
                </a:lnTo>
                <a:lnTo>
                  <a:pt x="20283" y="39688"/>
                </a:lnTo>
                <a:lnTo>
                  <a:pt x="17270" y="45285"/>
                </a:lnTo>
                <a:lnTo>
                  <a:pt x="13991" y="52827"/>
                </a:lnTo>
                <a:lnTo>
                  <a:pt x="10535" y="61665"/>
                </a:lnTo>
                <a:lnTo>
                  <a:pt x="1931" y="85021"/>
                </a:lnTo>
                <a:lnTo>
                  <a:pt x="1225" y="88208"/>
                </a:lnTo>
                <a:lnTo>
                  <a:pt x="755" y="91602"/>
                </a:lnTo>
                <a:lnTo>
                  <a:pt x="0" y="100107"/>
                </a:lnTo>
                <a:lnTo>
                  <a:pt x="1207" y="102075"/>
                </a:lnTo>
                <a:lnTo>
                  <a:pt x="3282" y="104657"/>
                </a:lnTo>
                <a:lnTo>
                  <a:pt x="9671" y="111858"/>
                </a:lnTo>
                <a:lnTo>
                  <a:pt x="12735" y="111179"/>
                </a:lnTo>
                <a:lnTo>
                  <a:pt x="17319" y="109456"/>
                </a:lnTo>
                <a:lnTo>
                  <a:pt x="22914" y="107037"/>
                </a:lnTo>
                <a:lnTo>
                  <a:pt x="27913" y="105425"/>
                </a:lnTo>
                <a:lnTo>
                  <a:pt x="32517" y="104350"/>
                </a:lnTo>
                <a:lnTo>
                  <a:pt x="36856" y="103634"/>
                </a:lnTo>
                <a:lnTo>
                  <a:pt x="43558" y="99346"/>
                </a:lnTo>
                <a:lnTo>
                  <a:pt x="51837" y="92678"/>
                </a:lnTo>
                <a:lnTo>
                  <a:pt x="68655" y="77648"/>
                </a:lnTo>
                <a:lnTo>
                  <a:pt x="80363" y="66735"/>
                </a:lnTo>
                <a:lnTo>
                  <a:pt x="94094" y="53451"/>
                </a:lnTo>
                <a:lnTo>
                  <a:pt x="106206" y="41472"/>
                </a:lnTo>
                <a:lnTo>
                  <a:pt x="108842" y="37585"/>
                </a:lnTo>
                <a:lnTo>
                  <a:pt x="110599" y="33723"/>
                </a:lnTo>
                <a:lnTo>
                  <a:pt x="111771" y="29879"/>
                </a:lnTo>
                <a:lnTo>
                  <a:pt x="112552" y="26046"/>
                </a:lnTo>
                <a:lnTo>
                  <a:pt x="113073" y="22221"/>
                </a:lnTo>
                <a:lnTo>
                  <a:pt x="113419" y="18401"/>
                </a:lnTo>
                <a:lnTo>
                  <a:pt x="113651" y="14584"/>
                </a:lnTo>
                <a:lnTo>
                  <a:pt x="113908" y="6956"/>
                </a:lnTo>
                <a:lnTo>
                  <a:pt x="112706" y="4414"/>
                </a:lnTo>
                <a:lnTo>
                  <a:pt x="110636" y="2720"/>
                </a:lnTo>
                <a:lnTo>
                  <a:pt x="104254" y="0"/>
                </a:lnTo>
                <a:lnTo>
                  <a:pt x="101190" y="1047"/>
                </a:lnTo>
                <a:lnTo>
                  <a:pt x="96609" y="3015"/>
                </a:lnTo>
                <a:lnTo>
                  <a:pt x="91014" y="5596"/>
                </a:lnTo>
                <a:lnTo>
                  <a:pt x="86014" y="8588"/>
                </a:lnTo>
                <a:lnTo>
                  <a:pt x="81410" y="11852"/>
                </a:lnTo>
                <a:lnTo>
                  <a:pt x="77071" y="15298"/>
                </a:lnTo>
                <a:lnTo>
                  <a:pt x="72908" y="17596"/>
                </a:lnTo>
                <a:lnTo>
                  <a:pt x="68864" y="19127"/>
                </a:lnTo>
                <a:lnTo>
                  <a:pt x="64897" y="20149"/>
                </a:lnTo>
                <a:lnTo>
                  <a:pt x="60983" y="22099"/>
                </a:lnTo>
                <a:lnTo>
                  <a:pt x="57103" y="24669"/>
                </a:lnTo>
                <a:lnTo>
                  <a:pt x="53247" y="27653"/>
                </a:lnTo>
                <a:lnTo>
                  <a:pt x="49405" y="29642"/>
                </a:lnTo>
                <a:lnTo>
                  <a:pt x="45574" y="30968"/>
                </a:lnTo>
                <a:lnTo>
                  <a:pt x="41751" y="31853"/>
                </a:lnTo>
                <a:lnTo>
                  <a:pt x="37932" y="33712"/>
                </a:lnTo>
                <a:lnTo>
                  <a:pt x="34116" y="36222"/>
                </a:lnTo>
                <a:lnTo>
                  <a:pt x="30302" y="39165"/>
                </a:lnTo>
                <a:lnTo>
                  <a:pt x="27759" y="42396"/>
                </a:lnTo>
                <a:lnTo>
                  <a:pt x="26064" y="45821"/>
                </a:lnTo>
                <a:lnTo>
                  <a:pt x="23343" y="54375"/>
                </a:lnTo>
                <a:lnTo>
                  <a:pt x="23120" y="56347"/>
                </a:lnTo>
                <a:lnTo>
                  <a:pt x="22971" y="58931"/>
                </a:lnTo>
                <a:lnTo>
                  <a:pt x="22806" y="65190"/>
                </a:lnTo>
                <a:lnTo>
                  <a:pt x="22691" y="77226"/>
                </a:lnTo>
                <a:lnTo>
                  <a:pt x="22679" y="72646"/>
                </a:lnTo>
                <a:lnTo>
                  <a:pt x="23947" y="71068"/>
                </a:lnTo>
                <a:lnTo>
                  <a:pt x="26062" y="70015"/>
                </a:lnTo>
                <a:lnTo>
                  <a:pt x="28743" y="69314"/>
                </a:lnTo>
                <a:lnTo>
                  <a:pt x="30530" y="66306"/>
                </a:lnTo>
                <a:lnTo>
                  <a:pt x="31721" y="61761"/>
                </a:lnTo>
                <a:lnTo>
                  <a:pt x="32515" y="56191"/>
                </a:lnTo>
                <a:lnTo>
                  <a:pt x="34315" y="51207"/>
                </a:lnTo>
                <a:lnTo>
                  <a:pt x="36784" y="46615"/>
                </a:lnTo>
                <a:lnTo>
                  <a:pt x="45533" y="336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9"/>
          <p:cNvSpPr/>
          <p:nvPr/>
        </p:nvSpPr>
        <p:spPr>
          <a:xfrm>
            <a:off x="7315393" y="3406139"/>
            <a:ext cx="99483" cy="91385"/>
          </a:xfrm>
          <a:custGeom>
            <a:avLst/>
            <a:gdLst/>
            <a:ahLst/>
            <a:cxnLst/>
            <a:rect l="0" t="0" r="0" b="0"/>
            <a:pathLst>
              <a:path w="99483" h="91385">
                <a:moveTo>
                  <a:pt x="56957" y="0"/>
                </a:moveTo>
                <a:lnTo>
                  <a:pt x="44821" y="6069"/>
                </a:lnTo>
                <a:lnTo>
                  <a:pt x="41246" y="9126"/>
                </a:lnTo>
                <a:lnTo>
                  <a:pt x="38863" y="12434"/>
                </a:lnTo>
                <a:lnTo>
                  <a:pt x="37274" y="15909"/>
                </a:lnTo>
                <a:lnTo>
                  <a:pt x="36215" y="19496"/>
                </a:lnTo>
                <a:lnTo>
                  <a:pt x="35508" y="23158"/>
                </a:lnTo>
                <a:lnTo>
                  <a:pt x="35038" y="26869"/>
                </a:lnTo>
                <a:lnTo>
                  <a:pt x="33454" y="29342"/>
                </a:lnTo>
                <a:lnTo>
                  <a:pt x="31128" y="30992"/>
                </a:lnTo>
                <a:lnTo>
                  <a:pt x="28308" y="32091"/>
                </a:lnTo>
                <a:lnTo>
                  <a:pt x="25157" y="34094"/>
                </a:lnTo>
                <a:lnTo>
                  <a:pt x="21787" y="36700"/>
                </a:lnTo>
                <a:lnTo>
                  <a:pt x="18270" y="39707"/>
                </a:lnTo>
                <a:lnTo>
                  <a:pt x="14655" y="44251"/>
                </a:lnTo>
                <a:lnTo>
                  <a:pt x="10976" y="49821"/>
                </a:lnTo>
                <a:lnTo>
                  <a:pt x="2013" y="64875"/>
                </a:lnTo>
                <a:lnTo>
                  <a:pt x="1278" y="67380"/>
                </a:lnTo>
                <a:lnTo>
                  <a:pt x="787" y="70320"/>
                </a:lnTo>
                <a:lnTo>
                  <a:pt x="460" y="73550"/>
                </a:lnTo>
                <a:lnTo>
                  <a:pt x="242" y="76973"/>
                </a:lnTo>
                <a:lnTo>
                  <a:pt x="97" y="80526"/>
                </a:lnTo>
                <a:lnTo>
                  <a:pt x="0" y="84164"/>
                </a:lnTo>
                <a:lnTo>
                  <a:pt x="1206" y="86590"/>
                </a:lnTo>
                <a:lnTo>
                  <a:pt x="3279" y="88207"/>
                </a:lnTo>
                <a:lnTo>
                  <a:pt x="9665" y="90802"/>
                </a:lnTo>
                <a:lnTo>
                  <a:pt x="11459" y="91014"/>
                </a:lnTo>
                <a:lnTo>
                  <a:pt x="13924" y="91156"/>
                </a:lnTo>
                <a:lnTo>
                  <a:pt x="20051" y="91314"/>
                </a:lnTo>
                <a:lnTo>
                  <a:pt x="27008" y="91384"/>
                </a:lnTo>
                <a:lnTo>
                  <a:pt x="31911" y="90133"/>
                </a:lnTo>
                <a:lnTo>
                  <a:pt x="37719" y="88029"/>
                </a:lnTo>
                <a:lnTo>
                  <a:pt x="44132" y="85356"/>
                </a:lnTo>
                <a:lnTo>
                  <a:pt x="49676" y="82304"/>
                </a:lnTo>
                <a:lnTo>
                  <a:pt x="54643" y="79000"/>
                </a:lnTo>
                <a:lnTo>
                  <a:pt x="59225" y="75527"/>
                </a:lnTo>
                <a:lnTo>
                  <a:pt x="63548" y="71941"/>
                </a:lnTo>
                <a:lnTo>
                  <a:pt x="67702" y="68281"/>
                </a:lnTo>
                <a:lnTo>
                  <a:pt x="75702" y="60827"/>
                </a:lnTo>
                <a:lnTo>
                  <a:pt x="88948" y="47961"/>
                </a:lnTo>
                <a:lnTo>
                  <a:pt x="89714" y="45944"/>
                </a:lnTo>
                <a:lnTo>
                  <a:pt x="90225" y="43330"/>
                </a:lnTo>
                <a:lnTo>
                  <a:pt x="91045" y="36076"/>
                </a:lnTo>
                <a:lnTo>
                  <a:pt x="91112" y="34211"/>
                </a:lnTo>
                <a:lnTo>
                  <a:pt x="91186" y="28752"/>
                </a:lnTo>
                <a:lnTo>
                  <a:pt x="89937" y="26788"/>
                </a:lnTo>
                <a:lnTo>
                  <a:pt x="87833" y="25479"/>
                </a:lnTo>
                <a:lnTo>
                  <a:pt x="81400" y="23378"/>
                </a:lnTo>
                <a:lnTo>
                  <a:pt x="79602" y="23205"/>
                </a:lnTo>
                <a:lnTo>
                  <a:pt x="77134" y="23090"/>
                </a:lnTo>
                <a:lnTo>
                  <a:pt x="74218" y="23014"/>
                </a:lnTo>
                <a:lnTo>
                  <a:pt x="71004" y="24233"/>
                </a:lnTo>
                <a:lnTo>
                  <a:pt x="67592" y="26315"/>
                </a:lnTo>
                <a:lnTo>
                  <a:pt x="64047" y="28973"/>
                </a:lnTo>
                <a:lnTo>
                  <a:pt x="60413" y="30746"/>
                </a:lnTo>
                <a:lnTo>
                  <a:pt x="56722" y="31927"/>
                </a:lnTo>
                <a:lnTo>
                  <a:pt x="52990" y="32715"/>
                </a:lnTo>
                <a:lnTo>
                  <a:pt x="49231" y="34510"/>
                </a:lnTo>
                <a:lnTo>
                  <a:pt x="45456" y="36977"/>
                </a:lnTo>
                <a:lnTo>
                  <a:pt x="41670" y="39892"/>
                </a:lnTo>
                <a:lnTo>
                  <a:pt x="36605" y="44375"/>
                </a:lnTo>
                <a:lnTo>
                  <a:pt x="15079" y="64891"/>
                </a:lnTo>
                <a:lnTo>
                  <a:pt x="15068" y="67391"/>
                </a:lnTo>
                <a:lnTo>
                  <a:pt x="16331" y="70327"/>
                </a:lnTo>
                <a:lnTo>
                  <a:pt x="18443" y="73555"/>
                </a:lnTo>
                <a:lnTo>
                  <a:pt x="19851" y="74437"/>
                </a:lnTo>
                <a:lnTo>
                  <a:pt x="20789" y="73755"/>
                </a:lnTo>
                <a:lnTo>
                  <a:pt x="21415" y="72030"/>
                </a:lnTo>
                <a:lnTo>
                  <a:pt x="23103" y="70880"/>
                </a:lnTo>
                <a:lnTo>
                  <a:pt x="25496" y="70113"/>
                </a:lnTo>
                <a:lnTo>
                  <a:pt x="28364" y="69603"/>
                </a:lnTo>
                <a:lnTo>
                  <a:pt x="31545" y="69262"/>
                </a:lnTo>
                <a:lnTo>
                  <a:pt x="34935" y="69035"/>
                </a:lnTo>
                <a:lnTo>
                  <a:pt x="38465" y="68883"/>
                </a:lnTo>
                <a:lnTo>
                  <a:pt x="42089" y="67512"/>
                </a:lnTo>
                <a:lnTo>
                  <a:pt x="45776" y="65328"/>
                </a:lnTo>
                <a:lnTo>
                  <a:pt x="49502" y="62602"/>
                </a:lnTo>
                <a:lnTo>
                  <a:pt x="72951" y="46630"/>
                </a:lnTo>
                <a:lnTo>
                  <a:pt x="80319" y="41247"/>
                </a:lnTo>
                <a:lnTo>
                  <a:pt x="86502" y="36388"/>
                </a:lnTo>
                <a:lnTo>
                  <a:pt x="99482" y="25533"/>
                </a:lnTo>
                <a:lnTo>
                  <a:pt x="99277" y="23372"/>
                </a:lnTo>
                <a:lnTo>
                  <a:pt x="97870" y="20661"/>
                </a:lnTo>
                <a:lnTo>
                  <a:pt x="95663" y="17584"/>
                </a:lnTo>
                <a:lnTo>
                  <a:pt x="94191" y="14263"/>
                </a:lnTo>
                <a:lnTo>
                  <a:pt x="93209" y="10779"/>
                </a:lnTo>
                <a:lnTo>
                  <a:pt x="91361" y="631"/>
                </a:lnTo>
                <a:lnTo>
                  <a:pt x="90053" y="421"/>
                </a:lnTo>
                <a:lnTo>
                  <a:pt x="87911" y="281"/>
                </a:lnTo>
                <a:lnTo>
                  <a:pt x="85213" y="187"/>
                </a:lnTo>
                <a:lnTo>
                  <a:pt x="6838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0"/>
          <p:cNvSpPr/>
          <p:nvPr/>
        </p:nvSpPr>
        <p:spPr>
          <a:xfrm>
            <a:off x="5429262" y="3120389"/>
            <a:ext cx="28916" cy="1223012"/>
          </a:xfrm>
          <a:custGeom>
            <a:avLst/>
            <a:gdLst/>
            <a:ahLst/>
            <a:cxnLst/>
            <a:rect l="0" t="0" r="0" b="0"/>
            <a:pathLst>
              <a:path w="28916" h="1223012">
                <a:moveTo>
                  <a:pt x="11417" y="0"/>
                </a:moveTo>
                <a:lnTo>
                  <a:pt x="17485" y="12136"/>
                </a:lnTo>
                <a:lnTo>
                  <a:pt x="19272" y="18251"/>
                </a:lnTo>
                <a:lnTo>
                  <a:pt x="20465" y="24868"/>
                </a:lnTo>
                <a:lnTo>
                  <a:pt x="21259" y="31818"/>
                </a:lnTo>
                <a:lnTo>
                  <a:pt x="22142" y="49702"/>
                </a:lnTo>
                <a:lnTo>
                  <a:pt x="22755" y="86414"/>
                </a:lnTo>
                <a:lnTo>
                  <a:pt x="22847" y="273830"/>
                </a:lnTo>
                <a:lnTo>
                  <a:pt x="24117" y="286694"/>
                </a:lnTo>
                <a:lnTo>
                  <a:pt x="26234" y="300349"/>
                </a:lnTo>
                <a:lnTo>
                  <a:pt x="28915" y="314533"/>
                </a:lnTo>
                <a:lnTo>
                  <a:pt x="28508" y="340453"/>
                </a:lnTo>
                <a:lnTo>
                  <a:pt x="26621" y="352699"/>
                </a:lnTo>
                <a:lnTo>
                  <a:pt x="25363" y="371023"/>
                </a:lnTo>
                <a:lnTo>
                  <a:pt x="24525" y="393398"/>
                </a:lnTo>
                <a:lnTo>
                  <a:pt x="23965" y="418476"/>
                </a:lnTo>
                <a:lnTo>
                  <a:pt x="22323" y="440274"/>
                </a:lnTo>
                <a:lnTo>
                  <a:pt x="19958" y="459886"/>
                </a:lnTo>
                <a:lnTo>
                  <a:pt x="17111" y="478041"/>
                </a:lnTo>
                <a:lnTo>
                  <a:pt x="15213" y="495224"/>
                </a:lnTo>
                <a:lnTo>
                  <a:pt x="13948" y="511759"/>
                </a:lnTo>
                <a:lnTo>
                  <a:pt x="13105" y="527863"/>
                </a:lnTo>
                <a:lnTo>
                  <a:pt x="12167" y="559303"/>
                </a:lnTo>
                <a:lnTo>
                  <a:pt x="11565" y="639082"/>
                </a:lnTo>
                <a:lnTo>
                  <a:pt x="10246" y="659735"/>
                </a:lnTo>
                <a:lnTo>
                  <a:pt x="8097" y="678583"/>
                </a:lnTo>
                <a:lnTo>
                  <a:pt x="5394" y="696229"/>
                </a:lnTo>
                <a:lnTo>
                  <a:pt x="3592" y="716883"/>
                </a:lnTo>
                <a:lnTo>
                  <a:pt x="2390" y="739542"/>
                </a:lnTo>
                <a:lnTo>
                  <a:pt x="1590" y="763538"/>
                </a:lnTo>
                <a:lnTo>
                  <a:pt x="128" y="933774"/>
                </a:lnTo>
                <a:lnTo>
                  <a:pt x="0" y="1087144"/>
                </a:lnTo>
                <a:lnTo>
                  <a:pt x="1266" y="1104493"/>
                </a:lnTo>
                <a:lnTo>
                  <a:pt x="3380" y="1118599"/>
                </a:lnTo>
                <a:lnTo>
                  <a:pt x="6059" y="1130543"/>
                </a:lnTo>
                <a:lnTo>
                  <a:pt x="7845" y="1141045"/>
                </a:lnTo>
                <a:lnTo>
                  <a:pt x="9036" y="1150587"/>
                </a:lnTo>
                <a:lnTo>
                  <a:pt x="9830" y="1159488"/>
                </a:lnTo>
                <a:lnTo>
                  <a:pt x="9089" y="1169232"/>
                </a:lnTo>
                <a:lnTo>
                  <a:pt x="7325" y="1179538"/>
                </a:lnTo>
                <a:lnTo>
                  <a:pt x="4879" y="1190219"/>
                </a:lnTo>
                <a:lnTo>
                  <a:pt x="3249" y="1198610"/>
                </a:lnTo>
                <a:lnTo>
                  <a:pt x="2162" y="1205473"/>
                </a:lnTo>
                <a:lnTo>
                  <a:pt x="1437" y="1211319"/>
                </a:lnTo>
                <a:lnTo>
                  <a:pt x="2224" y="1215216"/>
                </a:lnTo>
                <a:lnTo>
                  <a:pt x="4018" y="1217814"/>
                </a:lnTo>
                <a:lnTo>
                  <a:pt x="11417" y="12230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1"/>
          <p:cNvSpPr/>
          <p:nvPr/>
        </p:nvSpPr>
        <p:spPr>
          <a:xfrm>
            <a:off x="5406390" y="2835267"/>
            <a:ext cx="2512967" cy="1482600"/>
          </a:xfrm>
          <a:custGeom>
            <a:avLst/>
            <a:gdLst/>
            <a:ahLst/>
            <a:cxnLst/>
            <a:rect l="0" t="0" r="0" b="0"/>
            <a:pathLst>
              <a:path w="2512967" h="1482600">
                <a:moveTo>
                  <a:pt x="0" y="250833"/>
                </a:moveTo>
                <a:lnTo>
                  <a:pt x="16980" y="241707"/>
                </a:lnTo>
                <a:lnTo>
                  <a:pt x="29866" y="232606"/>
                </a:lnTo>
                <a:lnTo>
                  <a:pt x="37827" y="230032"/>
                </a:lnTo>
                <a:lnTo>
                  <a:pt x="54556" y="228379"/>
                </a:lnTo>
                <a:lnTo>
                  <a:pt x="103546" y="226738"/>
                </a:lnTo>
                <a:lnTo>
                  <a:pt x="144367" y="218136"/>
                </a:lnTo>
                <a:lnTo>
                  <a:pt x="175178" y="215587"/>
                </a:lnTo>
                <a:lnTo>
                  <a:pt x="199365" y="208781"/>
                </a:lnTo>
                <a:lnTo>
                  <a:pt x="275729" y="201941"/>
                </a:lnTo>
                <a:lnTo>
                  <a:pt x="345434" y="196129"/>
                </a:lnTo>
                <a:lnTo>
                  <a:pt x="418157" y="191021"/>
                </a:lnTo>
                <a:lnTo>
                  <a:pt x="482931" y="183984"/>
                </a:lnTo>
                <a:lnTo>
                  <a:pt x="550899" y="179094"/>
                </a:lnTo>
                <a:lnTo>
                  <a:pt x="605189" y="173273"/>
                </a:lnTo>
                <a:lnTo>
                  <a:pt x="655053" y="170642"/>
                </a:lnTo>
                <a:lnTo>
                  <a:pt x="715314" y="165238"/>
                </a:lnTo>
                <a:lnTo>
                  <a:pt x="783162" y="155057"/>
                </a:lnTo>
                <a:lnTo>
                  <a:pt x="851599" y="141509"/>
                </a:lnTo>
                <a:lnTo>
                  <a:pt x="911314" y="134197"/>
                </a:lnTo>
                <a:lnTo>
                  <a:pt x="990075" y="118985"/>
                </a:lnTo>
                <a:lnTo>
                  <a:pt x="1053866" y="109683"/>
                </a:lnTo>
                <a:lnTo>
                  <a:pt x="1109735" y="103010"/>
                </a:lnTo>
                <a:lnTo>
                  <a:pt x="1176898" y="91577"/>
                </a:lnTo>
                <a:lnTo>
                  <a:pt x="1232149" y="84802"/>
                </a:lnTo>
                <a:lnTo>
                  <a:pt x="1295651" y="77981"/>
                </a:lnTo>
                <a:lnTo>
                  <a:pt x="1449286" y="56531"/>
                </a:lnTo>
                <a:lnTo>
                  <a:pt x="1542926" y="47212"/>
                </a:lnTo>
                <a:lnTo>
                  <a:pt x="1675787" y="29630"/>
                </a:lnTo>
                <a:lnTo>
                  <a:pt x="1749455" y="24424"/>
                </a:lnTo>
                <a:lnTo>
                  <a:pt x="1890380" y="16814"/>
                </a:lnTo>
                <a:lnTo>
                  <a:pt x="1964965" y="10088"/>
                </a:lnTo>
                <a:lnTo>
                  <a:pt x="2031558" y="4135"/>
                </a:lnTo>
                <a:lnTo>
                  <a:pt x="2133121" y="1489"/>
                </a:lnTo>
                <a:lnTo>
                  <a:pt x="2238868" y="0"/>
                </a:lnTo>
                <a:lnTo>
                  <a:pt x="2314585" y="8502"/>
                </a:lnTo>
                <a:lnTo>
                  <a:pt x="2332994" y="11050"/>
                </a:lnTo>
                <a:lnTo>
                  <a:pt x="2349642" y="16416"/>
                </a:lnTo>
                <a:lnTo>
                  <a:pt x="2362122" y="23034"/>
                </a:lnTo>
                <a:lnTo>
                  <a:pt x="2371901" y="28939"/>
                </a:lnTo>
                <a:lnTo>
                  <a:pt x="2384548" y="33533"/>
                </a:lnTo>
                <a:lnTo>
                  <a:pt x="2392452" y="39108"/>
                </a:lnTo>
                <a:lnTo>
                  <a:pt x="2400198" y="52593"/>
                </a:lnTo>
                <a:lnTo>
                  <a:pt x="2415520" y="98362"/>
                </a:lnTo>
                <a:lnTo>
                  <a:pt x="2420896" y="141450"/>
                </a:lnTo>
                <a:lnTo>
                  <a:pt x="2422712" y="183271"/>
                </a:lnTo>
                <a:lnTo>
                  <a:pt x="2422961" y="200062"/>
                </a:lnTo>
                <a:lnTo>
                  <a:pt x="2426458" y="215991"/>
                </a:lnTo>
                <a:lnTo>
                  <a:pt x="2429168" y="223795"/>
                </a:lnTo>
                <a:lnTo>
                  <a:pt x="2432984" y="265117"/>
                </a:lnTo>
                <a:lnTo>
                  <a:pt x="2434114" y="299374"/>
                </a:lnTo>
                <a:lnTo>
                  <a:pt x="2434577" y="450938"/>
                </a:lnTo>
                <a:lnTo>
                  <a:pt x="2437971" y="483702"/>
                </a:lnTo>
                <a:lnTo>
                  <a:pt x="2442443" y="516890"/>
                </a:lnTo>
                <a:lnTo>
                  <a:pt x="2446229" y="556994"/>
                </a:lnTo>
                <a:lnTo>
                  <a:pt x="2453561" y="593007"/>
                </a:lnTo>
                <a:lnTo>
                  <a:pt x="2457567" y="630348"/>
                </a:lnTo>
                <a:lnTo>
                  <a:pt x="2463005" y="662922"/>
                </a:lnTo>
                <a:lnTo>
                  <a:pt x="2462882" y="691794"/>
                </a:lnTo>
                <a:lnTo>
                  <a:pt x="2461134" y="717325"/>
                </a:lnTo>
                <a:lnTo>
                  <a:pt x="2466973" y="761374"/>
                </a:lnTo>
                <a:lnTo>
                  <a:pt x="2469302" y="780000"/>
                </a:lnTo>
                <a:lnTo>
                  <a:pt x="2477758" y="819615"/>
                </a:lnTo>
                <a:lnTo>
                  <a:pt x="2481244" y="860075"/>
                </a:lnTo>
                <a:lnTo>
                  <a:pt x="2488065" y="884457"/>
                </a:lnTo>
                <a:lnTo>
                  <a:pt x="2491920" y="917786"/>
                </a:lnTo>
                <a:lnTo>
                  <a:pt x="2499273" y="961669"/>
                </a:lnTo>
                <a:lnTo>
                  <a:pt x="2504097" y="1001191"/>
                </a:lnTo>
                <a:lnTo>
                  <a:pt x="2512149" y="1025396"/>
                </a:lnTo>
                <a:lnTo>
                  <a:pt x="2512966" y="1030099"/>
                </a:lnTo>
                <a:lnTo>
                  <a:pt x="2512240" y="1034503"/>
                </a:lnTo>
                <a:lnTo>
                  <a:pt x="2505337" y="1050698"/>
                </a:lnTo>
                <a:lnTo>
                  <a:pt x="2503455" y="1069951"/>
                </a:lnTo>
                <a:lnTo>
                  <a:pt x="2503296" y="1077589"/>
                </a:lnTo>
                <a:lnTo>
                  <a:pt x="2501984" y="1080133"/>
                </a:lnTo>
                <a:lnTo>
                  <a:pt x="2499839" y="1081830"/>
                </a:lnTo>
                <a:lnTo>
                  <a:pt x="2497139" y="1082961"/>
                </a:lnTo>
                <a:lnTo>
                  <a:pt x="2490753" y="1090991"/>
                </a:lnTo>
                <a:lnTo>
                  <a:pt x="2482372" y="1104706"/>
                </a:lnTo>
                <a:lnTo>
                  <a:pt x="2450563" y="1126110"/>
                </a:lnTo>
                <a:lnTo>
                  <a:pt x="2438617" y="1130781"/>
                </a:lnTo>
                <a:lnTo>
                  <a:pt x="2430876" y="1136374"/>
                </a:lnTo>
                <a:lnTo>
                  <a:pt x="2425764" y="1138374"/>
                </a:lnTo>
                <a:lnTo>
                  <a:pt x="2376764" y="1151147"/>
                </a:lnTo>
                <a:lnTo>
                  <a:pt x="2347155" y="1162074"/>
                </a:lnTo>
                <a:lnTo>
                  <a:pt x="2336040" y="1165098"/>
                </a:lnTo>
                <a:lnTo>
                  <a:pt x="2315502" y="1172672"/>
                </a:lnTo>
                <a:lnTo>
                  <a:pt x="2237503" y="1188199"/>
                </a:lnTo>
                <a:lnTo>
                  <a:pt x="2212645" y="1195603"/>
                </a:lnTo>
                <a:lnTo>
                  <a:pt x="2140516" y="1202680"/>
                </a:lnTo>
                <a:lnTo>
                  <a:pt x="2122280" y="1207276"/>
                </a:lnTo>
                <a:lnTo>
                  <a:pt x="2049455" y="1219755"/>
                </a:lnTo>
                <a:lnTo>
                  <a:pt x="1975882" y="1230353"/>
                </a:lnTo>
                <a:lnTo>
                  <a:pt x="1899481" y="1245312"/>
                </a:lnTo>
                <a:lnTo>
                  <a:pt x="1824558" y="1254429"/>
                </a:lnTo>
                <a:lnTo>
                  <a:pt x="1760134" y="1265354"/>
                </a:lnTo>
                <a:lnTo>
                  <a:pt x="1695989" y="1274767"/>
                </a:lnTo>
                <a:lnTo>
                  <a:pt x="1619070" y="1284973"/>
                </a:lnTo>
                <a:lnTo>
                  <a:pt x="1546413" y="1293560"/>
                </a:lnTo>
                <a:lnTo>
                  <a:pt x="1506370" y="1299775"/>
                </a:lnTo>
                <a:lnTo>
                  <a:pt x="1465719" y="1305004"/>
                </a:lnTo>
                <a:lnTo>
                  <a:pt x="1387510" y="1318148"/>
                </a:lnTo>
                <a:lnTo>
                  <a:pt x="1285437" y="1335283"/>
                </a:lnTo>
                <a:lnTo>
                  <a:pt x="1016663" y="1385997"/>
                </a:lnTo>
                <a:lnTo>
                  <a:pt x="943340" y="1397970"/>
                </a:lnTo>
                <a:lnTo>
                  <a:pt x="876885" y="1407524"/>
                </a:lnTo>
                <a:lnTo>
                  <a:pt x="812691" y="1420044"/>
                </a:lnTo>
                <a:lnTo>
                  <a:pt x="745269" y="1431796"/>
                </a:lnTo>
                <a:lnTo>
                  <a:pt x="656096" y="1441918"/>
                </a:lnTo>
                <a:lnTo>
                  <a:pt x="575114" y="1451059"/>
                </a:lnTo>
                <a:lnTo>
                  <a:pt x="504506" y="1462519"/>
                </a:lnTo>
                <a:lnTo>
                  <a:pt x="435829" y="1474616"/>
                </a:lnTo>
                <a:lnTo>
                  <a:pt x="375312" y="1480536"/>
                </a:lnTo>
                <a:lnTo>
                  <a:pt x="318072" y="1482599"/>
                </a:lnTo>
                <a:lnTo>
                  <a:pt x="210655" y="1475247"/>
                </a:lnTo>
                <a:lnTo>
                  <a:pt x="191838" y="1471080"/>
                </a:lnTo>
                <a:lnTo>
                  <a:pt x="185041" y="1468190"/>
                </a:lnTo>
                <a:lnTo>
                  <a:pt x="124619" y="1459787"/>
                </a:lnTo>
                <a:lnTo>
                  <a:pt x="105927" y="1453591"/>
                </a:lnTo>
                <a:lnTo>
                  <a:pt x="82952" y="1451326"/>
                </a:lnTo>
                <a:lnTo>
                  <a:pt x="11430" y="145098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2"/>
          <p:cNvSpPr/>
          <p:nvPr/>
        </p:nvSpPr>
        <p:spPr>
          <a:xfrm>
            <a:off x="5167029" y="3451859"/>
            <a:ext cx="2216752" cy="1367865"/>
          </a:xfrm>
          <a:custGeom>
            <a:avLst/>
            <a:gdLst/>
            <a:ahLst/>
            <a:cxnLst/>
            <a:rect l="0" t="0" r="0" b="0"/>
            <a:pathLst>
              <a:path w="2216752" h="1367865">
                <a:moveTo>
                  <a:pt x="639411" y="68580"/>
                </a:moveTo>
                <a:lnTo>
                  <a:pt x="633343" y="68580"/>
                </a:lnTo>
                <a:lnTo>
                  <a:pt x="630286" y="69850"/>
                </a:lnTo>
                <a:lnTo>
                  <a:pt x="618610" y="78422"/>
                </a:lnTo>
                <a:lnTo>
                  <a:pt x="600822" y="95780"/>
                </a:lnTo>
                <a:lnTo>
                  <a:pt x="570811" y="136475"/>
                </a:lnTo>
                <a:lnTo>
                  <a:pt x="563202" y="145746"/>
                </a:lnTo>
                <a:lnTo>
                  <a:pt x="549238" y="166515"/>
                </a:lnTo>
                <a:lnTo>
                  <a:pt x="511673" y="207023"/>
                </a:lnTo>
                <a:lnTo>
                  <a:pt x="424371" y="295047"/>
                </a:lnTo>
                <a:lnTo>
                  <a:pt x="393390" y="335078"/>
                </a:lnTo>
                <a:lnTo>
                  <a:pt x="358545" y="371835"/>
                </a:lnTo>
                <a:lnTo>
                  <a:pt x="321686" y="409123"/>
                </a:lnTo>
                <a:lnTo>
                  <a:pt x="293931" y="445962"/>
                </a:lnTo>
                <a:lnTo>
                  <a:pt x="264656" y="478580"/>
                </a:lnTo>
                <a:lnTo>
                  <a:pt x="239235" y="512078"/>
                </a:lnTo>
                <a:lnTo>
                  <a:pt x="221261" y="537948"/>
                </a:lnTo>
                <a:lnTo>
                  <a:pt x="201683" y="555491"/>
                </a:lnTo>
                <a:lnTo>
                  <a:pt x="166822" y="597019"/>
                </a:lnTo>
                <a:lnTo>
                  <a:pt x="139989" y="632750"/>
                </a:lnTo>
                <a:lnTo>
                  <a:pt x="104020" y="675180"/>
                </a:lnTo>
                <a:lnTo>
                  <a:pt x="73465" y="713377"/>
                </a:lnTo>
                <a:lnTo>
                  <a:pt x="49014" y="740155"/>
                </a:lnTo>
                <a:lnTo>
                  <a:pt x="26014" y="780204"/>
                </a:lnTo>
                <a:lnTo>
                  <a:pt x="1589" y="809091"/>
                </a:lnTo>
                <a:lnTo>
                  <a:pt x="836" y="811174"/>
                </a:lnTo>
                <a:lnTo>
                  <a:pt x="0" y="816875"/>
                </a:lnTo>
                <a:lnTo>
                  <a:pt x="1047" y="820174"/>
                </a:lnTo>
                <a:lnTo>
                  <a:pt x="10307" y="833761"/>
                </a:lnTo>
                <a:lnTo>
                  <a:pt x="16694" y="840272"/>
                </a:lnTo>
                <a:lnTo>
                  <a:pt x="21066" y="842121"/>
                </a:lnTo>
                <a:lnTo>
                  <a:pt x="45150" y="846766"/>
                </a:lnTo>
                <a:lnTo>
                  <a:pt x="61308" y="853580"/>
                </a:lnTo>
                <a:lnTo>
                  <a:pt x="114154" y="866949"/>
                </a:lnTo>
                <a:lnTo>
                  <a:pt x="151878" y="871839"/>
                </a:lnTo>
                <a:lnTo>
                  <a:pt x="214547" y="885694"/>
                </a:lnTo>
                <a:lnTo>
                  <a:pt x="255250" y="898241"/>
                </a:lnTo>
                <a:lnTo>
                  <a:pt x="302801" y="905423"/>
                </a:lnTo>
                <a:lnTo>
                  <a:pt x="346634" y="921074"/>
                </a:lnTo>
                <a:lnTo>
                  <a:pt x="395594" y="931664"/>
                </a:lnTo>
                <a:lnTo>
                  <a:pt x="458102" y="955573"/>
                </a:lnTo>
                <a:lnTo>
                  <a:pt x="519494" y="974792"/>
                </a:lnTo>
                <a:lnTo>
                  <a:pt x="574684" y="990771"/>
                </a:lnTo>
                <a:lnTo>
                  <a:pt x="715805" y="1038695"/>
                </a:lnTo>
                <a:lnTo>
                  <a:pt x="797292" y="1069073"/>
                </a:lnTo>
                <a:lnTo>
                  <a:pt x="958621" y="1123660"/>
                </a:lnTo>
                <a:lnTo>
                  <a:pt x="1034585" y="1161056"/>
                </a:lnTo>
                <a:lnTo>
                  <a:pt x="1060154" y="1170075"/>
                </a:lnTo>
                <a:lnTo>
                  <a:pt x="1119185" y="1182408"/>
                </a:lnTo>
                <a:lnTo>
                  <a:pt x="1178184" y="1204075"/>
                </a:lnTo>
                <a:lnTo>
                  <a:pt x="1235645" y="1227560"/>
                </a:lnTo>
                <a:lnTo>
                  <a:pt x="1298583" y="1255893"/>
                </a:lnTo>
                <a:lnTo>
                  <a:pt x="1307459" y="1260172"/>
                </a:lnTo>
                <a:lnTo>
                  <a:pt x="1327481" y="1264927"/>
                </a:lnTo>
                <a:lnTo>
                  <a:pt x="1346540" y="1268310"/>
                </a:lnTo>
                <a:lnTo>
                  <a:pt x="1379603" y="1284417"/>
                </a:lnTo>
                <a:lnTo>
                  <a:pt x="1420312" y="1309397"/>
                </a:lnTo>
                <a:lnTo>
                  <a:pt x="1437067" y="1315493"/>
                </a:lnTo>
                <a:lnTo>
                  <a:pt x="1468803" y="1332248"/>
                </a:lnTo>
                <a:lnTo>
                  <a:pt x="1474278" y="1333936"/>
                </a:lnTo>
                <a:lnTo>
                  <a:pt x="1483749" y="1339197"/>
                </a:lnTo>
                <a:lnTo>
                  <a:pt x="1517007" y="1365996"/>
                </a:lnTo>
                <a:lnTo>
                  <a:pt x="1521655" y="1367864"/>
                </a:lnTo>
                <a:lnTo>
                  <a:pt x="1526024" y="1367839"/>
                </a:lnTo>
                <a:lnTo>
                  <a:pt x="1530206" y="1366553"/>
                </a:lnTo>
                <a:lnTo>
                  <a:pt x="1538240" y="1363007"/>
                </a:lnTo>
                <a:lnTo>
                  <a:pt x="1546043" y="1361431"/>
                </a:lnTo>
                <a:lnTo>
                  <a:pt x="1548633" y="1359741"/>
                </a:lnTo>
                <a:lnTo>
                  <a:pt x="1550359" y="1357344"/>
                </a:lnTo>
                <a:lnTo>
                  <a:pt x="1551509" y="1354476"/>
                </a:lnTo>
                <a:lnTo>
                  <a:pt x="1559561" y="1347903"/>
                </a:lnTo>
                <a:lnTo>
                  <a:pt x="1565264" y="1344372"/>
                </a:lnTo>
                <a:lnTo>
                  <a:pt x="1569066" y="1339478"/>
                </a:lnTo>
                <a:lnTo>
                  <a:pt x="1571601" y="1333676"/>
                </a:lnTo>
                <a:lnTo>
                  <a:pt x="1573291" y="1327267"/>
                </a:lnTo>
                <a:lnTo>
                  <a:pt x="1578556" y="1316760"/>
                </a:lnTo>
                <a:lnTo>
                  <a:pt x="1599695" y="1279360"/>
                </a:lnTo>
                <a:lnTo>
                  <a:pt x="1621142" y="1238145"/>
                </a:lnTo>
                <a:lnTo>
                  <a:pt x="1638346" y="1208570"/>
                </a:lnTo>
                <a:lnTo>
                  <a:pt x="1650807" y="1184173"/>
                </a:lnTo>
                <a:lnTo>
                  <a:pt x="1681587" y="1119813"/>
                </a:lnTo>
                <a:lnTo>
                  <a:pt x="1693604" y="1093252"/>
                </a:lnTo>
                <a:lnTo>
                  <a:pt x="1710345" y="1053580"/>
                </a:lnTo>
                <a:lnTo>
                  <a:pt x="1722018" y="1023248"/>
                </a:lnTo>
                <a:lnTo>
                  <a:pt x="1739116" y="981365"/>
                </a:lnTo>
                <a:lnTo>
                  <a:pt x="1756883" y="940169"/>
                </a:lnTo>
                <a:lnTo>
                  <a:pt x="1770190" y="903832"/>
                </a:lnTo>
                <a:lnTo>
                  <a:pt x="1779519" y="880493"/>
                </a:lnTo>
                <a:lnTo>
                  <a:pt x="1792132" y="857420"/>
                </a:lnTo>
                <a:lnTo>
                  <a:pt x="1802861" y="833234"/>
                </a:lnTo>
                <a:lnTo>
                  <a:pt x="1845761" y="729202"/>
                </a:lnTo>
                <a:lnTo>
                  <a:pt x="1871527" y="672070"/>
                </a:lnTo>
                <a:lnTo>
                  <a:pt x="1892291" y="631438"/>
                </a:lnTo>
                <a:lnTo>
                  <a:pt x="1909987" y="596869"/>
                </a:lnTo>
                <a:lnTo>
                  <a:pt x="1926317" y="556106"/>
                </a:lnTo>
                <a:lnTo>
                  <a:pt x="1939309" y="528217"/>
                </a:lnTo>
                <a:lnTo>
                  <a:pt x="1955589" y="495655"/>
                </a:lnTo>
                <a:lnTo>
                  <a:pt x="1974063" y="459977"/>
                </a:lnTo>
                <a:lnTo>
                  <a:pt x="1988919" y="429842"/>
                </a:lnTo>
                <a:lnTo>
                  <a:pt x="2001363" y="403401"/>
                </a:lnTo>
                <a:lnTo>
                  <a:pt x="2021963" y="358359"/>
                </a:lnTo>
                <a:lnTo>
                  <a:pt x="2047840" y="304442"/>
                </a:lnTo>
                <a:lnTo>
                  <a:pt x="2094112" y="211023"/>
                </a:lnTo>
                <a:lnTo>
                  <a:pt x="2117627" y="173801"/>
                </a:lnTo>
                <a:lnTo>
                  <a:pt x="2141238" y="127697"/>
                </a:lnTo>
                <a:lnTo>
                  <a:pt x="2158213" y="97394"/>
                </a:lnTo>
                <a:lnTo>
                  <a:pt x="2178662" y="62301"/>
                </a:lnTo>
                <a:lnTo>
                  <a:pt x="2192765" y="39203"/>
                </a:lnTo>
                <a:lnTo>
                  <a:pt x="2199741" y="28854"/>
                </a:lnTo>
                <a:lnTo>
                  <a:pt x="2204938" y="15888"/>
                </a:lnTo>
                <a:lnTo>
                  <a:pt x="221675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3"/>
          <p:cNvSpPr/>
          <p:nvPr/>
        </p:nvSpPr>
        <p:spPr>
          <a:xfrm>
            <a:off x="5989320" y="3463289"/>
            <a:ext cx="91440" cy="45721"/>
          </a:xfrm>
          <a:custGeom>
            <a:avLst/>
            <a:gdLst/>
            <a:ahLst/>
            <a:cxnLst/>
            <a:rect l="0" t="0" r="0" b="0"/>
            <a:pathLst>
              <a:path w="91440" h="45721">
                <a:moveTo>
                  <a:pt x="0" y="45720"/>
                </a:moveTo>
                <a:lnTo>
                  <a:pt x="15908" y="29812"/>
                </a:lnTo>
                <a:lnTo>
                  <a:pt x="20765" y="26224"/>
                </a:lnTo>
                <a:lnTo>
                  <a:pt x="26544" y="22563"/>
                </a:lnTo>
                <a:lnTo>
                  <a:pt x="32936" y="18852"/>
                </a:lnTo>
                <a:lnTo>
                  <a:pt x="38467" y="16378"/>
                </a:lnTo>
                <a:lnTo>
                  <a:pt x="43424" y="14729"/>
                </a:lnTo>
                <a:lnTo>
                  <a:pt x="47999" y="13630"/>
                </a:lnTo>
                <a:lnTo>
                  <a:pt x="54859" y="11626"/>
                </a:lnTo>
                <a:lnTo>
                  <a:pt x="9143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4"/>
          <p:cNvSpPr/>
          <p:nvPr/>
        </p:nvSpPr>
        <p:spPr>
          <a:xfrm>
            <a:off x="6938009" y="3451859"/>
            <a:ext cx="11432" cy="1"/>
          </a:xfrm>
          <a:custGeom>
            <a:avLst/>
            <a:gdLst/>
            <a:ahLst/>
            <a:cxnLst/>
            <a:rect l="0" t="0" r="0" b="0"/>
            <a:pathLst>
              <a:path w="11432" h="1">
                <a:moveTo>
                  <a:pt x="0" y="0"/>
                </a:moveTo>
                <a:lnTo>
                  <a:pt x="1143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5"/>
          <p:cNvSpPr/>
          <p:nvPr/>
        </p:nvSpPr>
        <p:spPr>
          <a:xfrm>
            <a:off x="7109459" y="3451859"/>
            <a:ext cx="34292" cy="11431"/>
          </a:xfrm>
          <a:custGeom>
            <a:avLst/>
            <a:gdLst/>
            <a:ahLst/>
            <a:cxnLst/>
            <a:rect l="0" t="0" r="0" b="0"/>
            <a:pathLst>
              <a:path w="34292" h="11431">
                <a:moveTo>
                  <a:pt x="0" y="0"/>
                </a:moveTo>
                <a:lnTo>
                  <a:pt x="6774" y="3387"/>
                </a:lnTo>
                <a:lnTo>
                  <a:pt x="34291" y="114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6"/>
          <p:cNvSpPr/>
          <p:nvPr/>
        </p:nvSpPr>
        <p:spPr>
          <a:xfrm>
            <a:off x="7269480" y="3440429"/>
            <a:ext cx="34290" cy="22861"/>
          </a:xfrm>
          <a:custGeom>
            <a:avLst/>
            <a:gdLst/>
            <a:ahLst/>
            <a:cxnLst/>
            <a:rect l="0" t="0" r="0" b="0"/>
            <a:pathLst>
              <a:path w="34290" h="22861">
                <a:moveTo>
                  <a:pt x="0" y="0"/>
                </a:moveTo>
                <a:lnTo>
                  <a:pt x="18093" y="9047"/>
                </a:lnTo>
                <a:lnTo>
                  <a:pt x="34289" y="228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7"/>
          <p:cNvSpPr/>
          <p:nvPr/>
        </p:nvSpPr>
        <p:spPr>
          <a:xfrm>
            <a:off x="7406640" y="3440429"/>
            <a:ext cx="1" cy="22861"/>
          </a:xfrm>
          <a:custGeom>
            <a:avLst/>
            <a:gdLst/>
            <a:ahLst/>
            <a:cxnLst/>
            <a:rect l="0" t="0" r="0" b="0"/>
            <a:pathLst>
              <a:path w="1" h="22861">
                <a:moveTo>
                  <a:pt x="0" y="0"/>
                </a:moveTo>
                <a:lnTo>
                  <a:pt x="0" y="228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8"/>
          <p:cNvSpPr/>
          <p:nvPr/>
        </p:nvSpPr>
        <p:spPr>
          <a:xfrm>
            <a:off x="5909309" y="3440429"/>
            <a:ext cx="1440182" cy="51777"/>
          </a:xfrm>
          <a:custGeom>
            <a:avLst/>
            <a:gdLst/>
            <a:ahLst/>
            <a:cxnLst/>
            <a:rect l="0" t="0" r="0" b="0"/>
            <a:pathLst>
              <a:path w="1440182" h="51777">
                <a:moveTo>
                  <a:pt x="1440181" y="0"/>
                </a:moveTo>
                <a:lnTo>
                  <a:pt x="1420498" y="9842"/>
                </a:lnTo>
                <a:lnTo>
                  <a:pt x="1386099" y="11221"/>
                </a:lnTo>
                <a:lnTo>
                  <a:pt x="1362804" y="12607"/>
                </a:lnTo>
                <a:lnTo>
                  <a:pt x="1353036" y="14755"/>
                </a:lnTo>
                <a:lnTo>
                  <a:pt x="1343984" y="17457"/>
                </a:lnTo>
                <a:lnTo>
                  <a:pt x="1335410" y="19258"/>
                </a:lnTo>
                <a:lnTo>
                  <a:pt x="1327153" y="20459"/>
                </a:lnTo>
                <a:lnTo>
                  <a:pt x="1311206" y="21793"/>
                </a:lnTo>
                <a:lnTo>
                  <a:pt x="1273499" y="22650"/>
                </a:lnTo>
                <a:lnTo>
                  <a:pt x="1245450" y="21497"/>
                </a:lnTo>
                <a:lnTo>
                  <a:pt x="1229080" y="19411"/>
                </a:lnTo>
                <a:lnTo>
                  <a:pt x="1211817" y="16751"/>
                </a:lnTo>
                <a:lnTo>
                  <a:pt x="1197768" y="14977"/>
                </a:lnTo>
                <a:lnTo>
                  <a:pt x="1185862" y="13795"/>
                </a:lnTo>
                <a:lnTo>
                  <a:pt x="1165860" y="12481"/>
                </a:lnTo>
                <a:lnTo>
                  <a:pt x="1125550" y="11638"/>
                </a:lnTo>
                <a:lnTo>
                  <a:pt x="995679" y="11443"/>
                </a:lnTo>
                <a:lnTo>
                  <a:pt x="969856" y="12709"/>
                </a:lnTo>
                <a:lnTo>
                  <a:pt x="950101" y="14823"/>
                </a:lnTo>
                <a:lnTo>
                  <a:pt x="934391" y="17502"/>
                </a:lnTo>
                <a:lnTo>
                  <a:pt x="920107" y="19288"/>
                </a:lnTo>
                <a:lnTo>
                  <a:pt x="906775" y="20479"/>
                </a:lnTo>
                <a:lnTo>
                  <a:pt x="883071" y="21802"/>
                </a:lnTo>
                <a:lnTo>
                  <a:pt x="839093" y="22721"/>
                </a:lnTo>
                <a:lnTo>
                  <a:pt x="719319" y="22857"/>
                </a:lnTo>
                <a:lnTo>
                  <a:pt x="709417" y="24128"/>
                </a:lnTo>
                <a:lnTo>
                  <a:pt x="700274" y="26246"/>
                </a:lnTo>
                <a:lnTo>
                  <a:pt x="691640" y="28927"/>
                </a:lnTo>
                <a:lnTo>
                  <a:pt x="683343" y="30715"/>
                </a:lnTo>
                <a:lnTo>
                  <a:pt x="675272" y="31907"/>
                </a:lnTo>
                <a:lnTo>
                  <a:pt x="659532" y="33231"/>
                </a:lnTo>
                <a:lnTo>
                  <a:pt x="644069" y="33820"/>
                </a:lnTo>
                <a:lnTo>
                  <a:pt x="635120" y="35246"/>
                </a:lnTo>
                <a:lnTo>
                  <a:pt x="625343" y="37468"/>
                </a:lnTo>
                <a:lnTo>
                  <a:pt x="615016" y="40219"/>
                </a:lnTo>
                <a:lnTo>
                  <a:pt x="605591" y="42053"/>
                </a:lnTo>
                <a:lnTo>
                  <a:pt x="596767" y="43275"/>
                </a:lnTo>
                <a:lnTo>
                  <a:pt x="577650" y="44634"/>
                </a:lnTo>
                <a:lnTo>
                  <a:pt x="540867" y="45398"/>
                </a:lnTo>
                <a:lnTo>
                  <a:pt x="490216" y="45678"/>
                </a:lnTo>
                <a:lnTo>
                  <a:pt x="479211" y="46962"/>
                </a:lnTo>
                <a:lnTo>
                  <a:pt x="468064" y="49088"/>
                </a:lnTo>
                <a:lnTo>
                  <a:pt x="456823" y="51776"/>
                </a:lnTo>
                <a:lnTo>
                  <a:pt x="430786" y="51375"/>
                </a:lnTo>
                <a:lnTo>
                  <a:pt x="416731" y="49490"/>
                </a:lnTo>
                <a:lnTo>
                  <a:pt x="345772" y="38610"/>
                </a:lnTo>
                <a:lnTo>
                  <a:pt x="334655" y="37170"/>
                </a:lnTo>
                <a:lnTo>
                  <a:pt x="318916" y="35570"/>
                </a:lnTo>
                <a:lnTo>
                  <a:pt x="307687" y="34859"/>
                </a:lnTo>
                <a:lnTo>
                  <a:pt x="300375" y="33400"/>
                </a:lnTo>
                <a:lnTo>
                  <a:pt x="291690" y="31157"/>
                </a:lnTo>
                <a:lnTo>
                  <a:pt x="282090" y="28391"/>
                </a:lnTo>
                <a:lnTo>
                  <a:pt x="274420" y="26548"/>
                </a:lnTo>
                <a:lnTo>
                  <a:pt x="268037" y="25319"/>
                </a:lnTo>
                <a:lnTo>
                  <a:pt x="256288" y="23953"/>
                </a:lnTo>
                <a:lnTo>
                  <a:pt x="226681" y="23004"/>
                </a:lnTo>
                <a:lnTo>
                  <a:pt x="222241" y="21686"/>
                </a:lnTo>
                <a:lnTo>
                  <a:pt x="218010" y="19538"/>
                </a:lnTo>
                <a:lnTo>
                  <a:pt x="213921" y="16835"/>
                </a:lnTo>
                <a:lnTo>
                  <a:pt x="209924" y="15034"/>
                </a:lnTo>
                <a:lnTo>
                  <a:pt x="205989" y="13833"/>
                </a:lnTo>
                <a:lnTo>
                  <a:pt x="194421" y="12498"/>
                </a:lnTo>
                <a:lnTo>
                  <a:pt x="159348" y="11747"/>
                </a:lnTo>
                <a:lnTo>
                  <a:pt x="119322" y="12794"/>
                </a:lnTo>
                <a:lnTo>
                  <a:pt x="108758" y="14879"/>
                </a:lnTo>
                <a:lnTo>
                  <a:pt x="99176" y="17540"/>
                </a:lnTo>
                <a:lnTo>
                  <a:pt x="90248" y="19313"/>
                </a:lnTo>
                <a:lnTo>
                  <a:pt x="81755" y="20496"/>
                </a:lnTo>
                <a:lnTo>
                  <a:pt x="66816" y="21810"/>
                </a:lnTo>
                <a:lnTo>
                  <a:pt x="30709" y="22820"/>
                </a:lnTo>
                <a:lnTo>
                  <a:pt x="25553" y="24103"/>
                </a:lnTo>
                <a:lnTo>
                  <a:pt x="19576" y="26229"/>
                </a:lnTo>
                <a:lnTo>
                  <a:pt x="0" y="3429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9"/>
          <p:cNvSpPr/>
          <p:nvPr/>
        </p:nvSpPr>
        <p:spPr>
          <a:xfrm>
            <a:off x="6309359" y="2880359"/>
            <a:ext cx="1" cy="11431"/>
          </a:xfrm>
          <a:custGeom>
            <a:avLst/>
            <a:gdLst/>
            <a:ahLst/>
            <a:cxnLst/>
            <a:rect l="0" t="0" r="0" b="0"/>
            <a:pathLst>
              <a:path w="1" h="11431">
                <a:moveTo>
                  <a:pt x="0" y="0"/>
                </a:moveTo>
                <a:lnTo>
                  <a:pt x="0" y="114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0"/>
          <p:cNvSpPr/>
          <p:nvPr/>
        </p:nvSpPr>
        <p:spPr>
          <a:xfrm>
            <a:off x="6332220" y="2526031"/>
            <a:ext cx="1371555" cy="377189"/>
          </a:xfrm>
          <a:custGeom>
            <a:avLst/>
            <a:gdLst/>
            <a:ahLst/>
            <a:cxnLst/>
            <a:rect l="0" t="0" r="0" b="0"/>
            <a:pathLst>
              <a:path w="1371555" h="377189">
                <a:moveTo>
                  <a:pt x="0" y="377188"/>
                </a:moveTo>
                <a:lnTo>
                  <a:pt x="12135" y="371121"/>
                </a:lnTo>
                <a:lnTo>
                  <a:pt x="15710" y="368063"/>
                </a:lnTo>
                <a:lnTo>
                  <a:pt x="18093" y="364755"/>
                </a:lnTo>
                <a:lnTo>
                  <a:pt x="22011" y="357693"/>
                </a:lnTo>
                <a:lnTo>
                  <a:pt x="27985" y="350320"/>
                </a:lnTo>
                <a:lnTo>
                  <a:pt x="32627" y="344036"/>
                </a:lnTo>
                <a:lnTo>
                  <a:pt x="44557" y="326894"/>
                </a:lnTo>
                <a:lnTo>
                  <a:pt x="50024" y="319529"/>
                </a:lnTo>
                <a:lnTo>
                  <a:pt x="59487" y="307959"/>
                </a:lnTo>
                <a:lnTo>
                  <a:pt x="71312" y="298583"/>
                </a:lnTo>
                <a:lnTo>
                  <a:pt x="83764" y="290183"/>
                </a:lnTo>
                <a:lnTo>
                  <a:pt x="93531" y="282216"/>
                </a:lnTo>
                <a:lnTo>
                  <a:pt x="100454" y="275773"/>
                </a:lnTo>
                <a:lnTo>
                  <a:pt x="137641" y="239420"/>
                </a:lnTo>
                <a:lnTo>
                  <a:pt x="148910" y="229463"/>
                </a:lnTo>
                <a:lnTo>
                  <a:pt x="181752" y="201466"/>
                </a:lnTo>
                <a:lnTo>
                  <a:pt x="197368" y="188920"/>
                </a:lnTo>
                <a:lnTo>
                  <a:pt x="211589" y="178016"/>
                </a:lnTo>
                <a:lnTo>
                  <a:pt x="224879" y="168207"/>
                </a:lnTo>
                <a:lnTo>
                  <a:pt x="236279" y="159127"/>
                </a:lnTo>
                <a:lnTo>
                  <a:pt x="246419" y="150534"/>
                </a:lnTo>
                <a:lnTo>
                  <a:pt x="263189" y="135483"/>
                </a:lnTo>
                <a:lnTo>
                  <a:pt x="274876" y="124561"/>
                </a:lnTo>
                <a:lnTo>
                  <a:pt x="287690" y="115473"/>
                </a:lnTo>
                <a:lnTo>
                  <a:pt x="301852" y="107200"/>
                </a:lnTo>
                <a:lnTo>
                  <a:pt x="316612" y="99290"/>
                </a:lnTo>
                <a:lnTo>
                  <a:pt x="326645" y="92863"/>
                </a:lnTo>
                <a:lnTo>
                  <a:pt x="338413" y="84768"/>
                </a:lnTo>
                <a:lnTo>
                  <a:pt x="351339" y="75562"/>
                </a:lnTo>
                <a:lnTo>
                  <a:pt x="365035" y="66884"/>
                </a:lnTo>
                <a:lnTo>
                  <a:pt x="379247" y="58559"/>
                </a:lnTo>
                <a:lnTo>
                  <a:pt x="406044" y="43805"/>
                </a:lnTo>
                <a:lnTo>
                  <a:pt x="426420" y="33015"/>
                </a:lnTo>
                <a:lnTo>
                  <a:pt x="440557" y="23986"/>
                </a:lnTo>
                <a:lnTo>
                  <a:pt x="451073" y="17009"/>
                </a:lnTo>
                <a:lnTo>
                  <a:pt x="459980" y="13909"/>
                </a:lnTo>
                <a:lnTo>
                  <a:pt x="472135" y="12163"/>
                </a:lnTo>
                <a:lnTo>
                  <a:pt x="476046" y="10649"/>
                </a:lnTo>
                <a:lnTo>
                  <a:pt x="487619" y="3718"/>
                </a:lnTo>
                <a:lnTo>
                  <a:pt x="495273" y="1652"/>
                </a:lnTo>
                <a:lnTo>
                  <a:pt x="535532" y="18"/>
                </a:lnTo>
                <a:lnTo>
                  <a:pt x="553940" y="0"/>
                </a:lnTo>
                <a:lnTo>
                  <a:pt x="557253" y="1269"/>
                </a:lnTo>
                <a:lnTo>
                  <a:pt x="564321" y="6067"/>
                </a:lnTo>
                <a:lnTo>
                  <a:pt x="575083" y="9046"/>
                </a:lnTo>
                <a:lnTo>
                  <a:pt x="611341" y="11115"/>
                </a:lnTo>
                <a:lnTo>
                  <a:pt x="663670" y="11387"/>
                </a:lnTo>
                <a:lnTo>
                  <a:pt x="706264" y="19276"/>
                </a:lnTo>
                <a:lnTo>
                  <a:pt x="732362" y="23067"/>
                </a:lnTo>
                <a:lnTo>
                  <a:pt x="770417" y="28454"/>
                </a:lnTo>
                <a:lnTo>
                  <a:pt x="806804" y="31696"/>
                </a:lnTo>
                <a:lnTo>
                  <a:pt x="845689" y="33520"/>
                </a:lnTo>
                <a:lnTo>
                  <a:pt x="853353" y="33776"/>
                </a:lnTo>
                <a:lnTo>
                  <a:pt x="868641" y="37447"/>
                </a:lnTo>
                <a:lnTo>
                  <a:pt x="901688" y="46654"/>
                </a:lnTo>
                <a:lnTo>
                  <a:pt x="941536" y="54039"/>
                </a:lnTo>
                <a:lnTo>
                  <a:pt x="976203" y="56227"/>
                </a:lnTo>
                <a:lnTo>
                  <a:pt x="1001558" y="58009"/>
                </a:lnTo>
                <a:lnTo>
                  <a:pt x="1033922" y="64882"/>
                </a:lnTo>
                <a:lnTo>
                  <a:pt x="1064888" y="66936"/>
                </a:lnTo>
                <a:lnTo>
                  <a:pt x="1099817" y="71235"/>
                </a:lnTo>
                <a:lnTo>
                  <a:pt x="1139047" y="76109"/>
                </a:lnTo>
                <a:lnTo>
                  <a:pt x="1161955" y="77409"/>
                </a:lnTo>
                <a:lnTo>
                  <a:pt x="1204764" y="80123"/>
                </a:lnTo>
                <a:lnTo>
                  <a:pt x="1249556" y="88827"/>
                </a:lnTo>
                <a:lnTo>
                  <a:pt x="1285725" y="91095"/>
                </a:lnTo>
                <a:lnTo>
                  <a:pt x="1346149" y="91435"/>
                </a:lnTo>
                <a:lnTo>
                  <a:pt x="1350976" y="94823"/>
                </a:lnTo>
                <a:lnTo>
                  <a:pt x="1358353" y="101279"/>
                </a:lnTo>
                <a:lnTo>
                  <a:pt x="1362749" y="102162"/>
                </a:lnTo>
                <a:lnTo>
                  <a:pt x="1365700" y="102398"/>
                </a:lnTo>
                <a:lnTo>
                  <a:pt x="1367666" y="103824"/>
                </a:lnTo>
                <a:lnTo>
                  <a:pt x="1368977" y="106046"/>
                </a:lnTo>
                <a:lnTo>
                  <a:pt x="1371446" y="113815"/>
                </a:lnTo>
                <a:lnTo>
                  <a:pt x="1371554" y="120223"/>
                </a:lnTo>
                <a:lnTo>
                  <a:pt x="1370299" y="122058"/>
                </a:lnTo>
                <a:lnTo>
                  <a:pt x="1368193" y="123282"/>
                </a:lnTo>
                <a:lnTo>
                  <a:pt x="1365518" y="124097"/>
                </a:lnTo>
                <a:lnTo>
                  <a:pt x="1363735" y="125911"/>
                </a:lnTo>
                <a:lnTo>
                  <a:pt x="1362547" y="128390"/>
                </a:lnTo>
                <a:lnTo>
                  <a:pt x="1360639" y="135426"/>
                </a:lnTo>
                <a:lnTo>
                  <a:pt x="1351137" y="147212"/>
                </a:lnTo>
                <a:lnTo>
                  <a:pt x="1344302" y="158983"/>
                </a:lnTo>
                <a:lnTo>
                  <a:pt x="1340701" y="163138"/>
                </a:lnTo>
                <a:lnTo>
                  <a:pt x="1337030" y="165908"/>
                </a:lnTo>
                <a:lnTo>
                  <a:pt x="1329565" y="170256"/>
                </a:lnTo>
                <a:lnTo>
                  <a:pt x="1322015" y="176422"/>
                </a:lnTo>
                <a:lnTo>
                  <a:pt x="1319492" y="179844"/>
                </a:lnTo>
                <a:lnTo>
                  <a:pt x="1314674" y="190728"/>
                </a:lnTo>
                <a:lnTo>
                  <a:pt x="1305698" y="202397"/>
                </a:lnTo>
                <a:lnTo>
                  <a:pt x="1295269" y="213463"/>
                </a:lnTo>
                <a:lnTo>
                  <a:pt x="1280159" y="22859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1"/>
          <p:cNvSpPr/>
          <p:nvPr/>
        </p:nvSpPr>
        <p:spPr>
          <a:xfrm>
            <a:off x="7406695" y="3794759"/>
            <a:ext cx="68369" cy="102813"/>
          </a:xfrm>
          <a:custGeom>
            <a:avLst/>
            <a:gdLst/>
            <a:ahLst/>
            <a:cxnLst/>
            <a:rect l="0" t="0" r="0" b="0"/>
            <a:pathLst>
              <a:path w="68369" h="102813">
                <a:moveTo>
                  <a:pt x="57095" y="0"/>
                </a:moveTo>
                <a:lnTo>
                  <a:pt x="44959" y="0"/>
                </a:lnTo>
                <a:lnTo>
                  <a:pt x="41384" y="1270"/>
                </a:lnTo>
                <a:lnTo>
                  <a:pt x="39000" y="3387"/>
                </a:lnTo>
                <a:lnTo>
                  <a:pt x="37412" y="6069"/>
                </a:lnTo>
                <a:lnTo>
                  <a:pt x="35083" y="7856"/>
                </a:lnTo>
                <a:lnTo>
                  <a:pt x="32261" y="9047"/>
                </a:lnTo>
                <a:lnTo>
                  <a:pt x="29108" y="9842"/>
                </a:lnTo>
                <a:lnTo>
                  <a:pt x="27007" y="11641"/>
                </a:lnTo>
                <a:lnTo>
                  <a:pt x="25606" y="14111"/>
                </a:lnTo>
                <a:lnTo>
                  <a:pt x="24672" y="17028"/>
                </a:lnTo>
                <a:lnTo>
                  <a:pt x="22780" y="21512"/>
                </a:lnTo>
                <a:lnTo>
                  <a:pt x="20248" y="27041"/>
                </a:lnTo>
                <a:lnTo>
                  <a:pt x="17289" y="33268"/>
                </a:lnTo>
                <a:lnTo>
                  <a:pt x="14048" y="38689"/>
                </a:lnTo>
                <a:lnTo>
                  <a:pt x="10617" y="43572"/>
                </a:lnTo>
                <a:lnTo>
                  <a:pt x="7060" y="48099"/>
                </a:lnTo>
                <a:lnTo>
                  <a:pt x="4688" y="52386"/>
                </a:lnTo>
                <a:lnTo>
                  <a:pt x="3106" y="56514"/>
                </a:lnTo>
                <a:lnTo>
                  <a:pt x="2053" y="60536"/>
                </a:lnTo>
                <a:lnTo>
                  <a:pt x="1349" y="64488"/>
                </a:lnTo>
                <a:lnTo>
                  <a:pt x="881" y="68392"/>
                </a:lnTo>
                <a:lnTo>
                  <a:pt x="569" y="72265"/>
                </a:lnTo>
                <a:lnTo>
                  <a:pt x="361" y="76117"/>
                </a:lnTo>
                <a:lnTo>
                  <a:pt x="130" y="83783"/>
                </a:lnTo>
                <a:lnTo>
                  <a:pt x="0" y="95239"/>
                </a:lnTo>
                <a:lnTo>
                  <a:pt x="1251" y="97783"/>
                </a:lnTo>
                <a:lnTo>
                  <a:pt x="3356" y="99479"/>
                </a:lnTo>
                <a:lnTo>
                  <a:pt x="6029" y="100609"/>
                </a:lnTo>
                <a:lnTo>
                  <a:pt x="9081" y="101363"/>
                </a:lnTo>
                <a:lnTo>
                  <a:pt x="12385" y="101865"/>
                </a:lnTo>
                <a:lnTo>
                  <a:pt x="20746" y="102672"/>
                </a:lnTo>
                <a:lnTo>
                  <a:pt x="22703" y="102738"/>
                </a:lnTo>
                <a:lnTo>
                  <a:pt x="28262" y="102812"/>
                </a:lnTo>
                <a:lnTo>
                  <a:pt x="31523" y="101561"/>
                </a:lnTo>
                <a:lnTo>
                  <a:pt x="34967" y="99457"/>
                </a:lnTo>
                <a:lnTo>
                  <a:pt x="38532" y="96785"/>
                </a:lnTo>
                <a:lnTo>
                  <a:pt x="42180" y="93733"/>
                </a:lnTo>
                <a:lnTo>
                  <a:pt x="45881" y="90429"/>
                </a:lnTo>
                <a:lnTo>
                  <a:pt x="54879" y="82069"/>
                </a:lnTo>
                <a:lnTo>
                  <a:pt x="62506" y="74552"/>
                </a:lnTo>
                <a:lnTo>
                  <a:pt x="64512" y="71292"/>
                </a:lnTo>
                <a:lnTo>
                  <a:pt x="65850" y="67848"/>
                </a:lnTo>
                <a:lnTo>
                  <a:pt x="67996" y="59263"/>
                </a:lnTo>
                <a:lnTo>
                  <a:pt x="68172" y="57289"/>
                </a:lnTo>
                <a:lnTo>
                  <a:pt x="68290" y="54703"/>
                </a:lnTo>
                <a:lnTo>
                  <a:pt x="68368" y="51708"/>
                </a:lnTo>
                <a:lnTo>
                  <a:pt x="67150" y="49712"/>
                </a:lnTo>
                <a:lnTo>
                  <a:pt x="65069" y="48382"/>
                </a:lnTo>
                <a:lnTo>
                  <a:pt x="62411" y="47495"/>
                </a:lnTo>
                <a:lnTo>
                  <a:pt x="58098" y="46903"/>
                </a:lnTo>
                <a:lnTo>
                  <a:pt x="52684" y="46509"/>
                </a:lnTo>
                <a:lnTo>
                  <a:pt x="41164" y="46071"/>
                </a:lnTo>
                <a:lnTo>
                  <a:pt x="25473" y="45767"/>
                </a:lnTo>
                <a:lnTo>
                  <a:pt x="24583" y="47021"/>
                </a:lnTo>
                <a:lnTo>
                  <a:pt x="23990" y="49128"/>
                </a:lnTo>
                <a:lnTo>
                  <a:pt x="23596" y="51802"/>
                </a:lnTo>
                <a:lnTo>
                  <a:pt x="22061" y="53585"/>
                </a:lnTo>
                <a:lnTo>
                  <a:pt x="19769" y="54773"/>
                </a:lnTo>
                <a:lnTo>
                  <a:pt x="16972" y="55566"/>
                </a:lnTo>
                <a:lnTo>
                  <a:pt x="15106" y="57364"/>
                </a:lnTo>
                <a:lnTo>
                  <a:pt x="13862" y="59833"/>
                </a:lnTo>
                <a:lnTo>
                  <a:pt x="11866" y="66853"/>
                </a:lnTo>
                <a:lnTo>
                  <a:pt x="11702" y="68698"/>
                </a:lnTo>
                <a:lnTo>
                  <a:pt x="11593" y="71199"/>
                </a:lnTo>
                <a:lnTo>
                  <a:pt x="11520" y="74137"/>
                </a:lnTo>
                <a:lnTo>
                  <a:pt x="12742" y="76094"/>
                </a:lnTo>
                <a:lnTo>
                  <a:pt x="14826" y="77400"/>
                </a:lnTo>
                <a:lnTo>
                  <a:pt x="21229" y="79495"/>
                </a:lnTo>
                <a:lnTo>
                  <a:pt x="23024" y="78397"/>
                </a:lnTo>
                <a:lnTo>
                  <a:pt x="25491" y="76395"/>
                </a:lnTo>
                <a:lnTo>
                  <a:pt x="28406" y="73790"/>
                </a:lnTo>
                <a:lnTo>
                  <a:pt x="35030" y="67509"/>
                </a:lnTo>
                <a:lnTo>
                  <a:pt x="38575" y="64056"/>
                </a:lnTo>
                <a:lnTo>
                  <a:pt x="40939" y="60484"/>
                </a:lnTo>
                <a:lnTo>
                  <a:pt x="42514" y="56833"/>
                </a:lnTo>
                <a:lnTo>
                  <a:pt x="43564" y="53129"/>
                </a:lnTo>
                <a:lnTo>
                  <a:pt x="45534" y="49389"/>
                </a:lnTo>
                <a:lnTo>
                  <a:pt x="48118" y="45626"/>
                </a:lnTo>
                <a:lnTo>
                  <a:pt x="51111" y="41848"/>
                </a:lnTo>
                <a:lnTo>
                  <a:pt x="53105" y="38058"/>
                </a:lnTo>
                <a:lnTo>
                  <a:pt x="54435" y="34263"/>
                </a:lnTo>
                <a:lnTo>
                  <a:pt x="56569" y="25113"/>
                </a:lnTo>
                <a:lnTo>
                  <a:pt x="56744" y="23092"/>
                </a:lnTo>
                <a:lnTo>
                  <a:pt x="56861" y="20475"/>
                </a:lnTo>
                <a:lnTo>
                  <a:pt x="56939" y="17460"/>
                </a:lnTo>
                <a:lnTo>
                  <a:pt x="55721" y="15450"/>
                </a:lnTo>
                <a:lnTo>
                  <a:pt x="53638" y="14110"/>
                </a:lnTo>
                <a:lnTo>
                  <a:pt x="50980" y="13217"/>
                </a:lnTo>
                <a:lnTo>
                  <a:pt x="49208" y="13891"/>
                </a:lnTo>
                <a:lnTo>
                  <a:pt x="48027" y="15611"/>
                </a:lnTo>
                <a:lnTo>
                  <a:pt x="47239" y="18028"/>
                </a:lnTo>
                <a:lnTo>
                  <a:pt x="45445" y="19639"/>
                </a:lnTo>
                <a:lnTo>
                  <a:pt x="42978" y="20712"/>
                </a:lnTo>
                <a:lnTo>
                  <a:pt x="40064" y="21428"/>
                </a:lnTo>
                <a:lnTo>
                  <a:pt x="38121" y="23176"/>
                </a:lnTo>
                <a:lnTo>
                  <a:pt x="36825" y="25611"/>
                </a:lnTo>
                <a:lnTo>
                  <a:pt x="35962" y="28504"/>
                </a:lnTo>
                <a:lnTo>
                  <a:pt x="34116" y="30433"/>
                </a:lnTo>
                <a:lnTo>
                  <a:pt x="31616" y="31719"/>
                </a:lnTo>
                <a:lnTo>
                  <a:pt x="28679" y="32576"/>
                </a:lnTo>
                <a:lnTo>
                  <a:pt x="26721" y="34417"/>
                </a:lnTo>
                <a:lnTo>
                  <a:pt x="25415" y="36915"/>
                </a:lnTo>
                <a:lnTo>
                  <a:pt x="22957" y="45205"/>
                </a:lnTo>
                <a:lnTo>
                  <a:pt x="22873" y="42105"/>
                </a:lnTo>
                <a:lnTo>
                  <a:pt x="22849" y="39500"/>
                </a:lnTo>
                <a:lnTo>
                  <a:pt x="24105" y="36493"/>
                </a:lnTo>
                <a:lnTo>
                  <a:pt x="26212" y="33219"/>
                </a:lnTo>
                <a:lnTo>
                  <a:pt x="32650" y="24907"/>
                </a:lnTo>
                <a:lnTo>
                  <a:pt x="33178" y="22955"/>
                </a:lnTo>
                <a:lnTo>
                  <a:pt x="33530" y="20383"/>
                </a:lnTo>
                <a:lnTo>
                  <a:pt x="34235" y="114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Postulate 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two points are in a plane, then the line that contains the points is in that plane.</a:t>
            </a:r>
            <a:endParaRPr lang="en-US" dirty="0"/>
          </a:p>
        </p:txBody>
      </p:sp>
      <p:sp>
        <p:nvSpPr>
          <p:cNvPr id="10" name="SMARTPenAnnotation1"/>
          <p:cNvSpPr/>
          <p:nvPr/>
        </p:nvSpPr>
        <p:spPr>
          <a:xfrm>
            <a:off x="4851325" y="2663677"/>
            <a:ext cx="3902223" cy="2833250"/>
          </a:xfrm>
          <a:custGeom>
            <a:avLst/>
            <a:gdLst/>
            <a:ahLst/>
            <a:cxnLst/>
            <a:rect l="0" t="0" r="0" b="0"/>
            <a:pathLst>
              <a:path w="3902223" h="2833250">
                <a:moveTo>
                  <a:pt x="635075" y="205252"/>
                </a:moveTo>
                <a:lnTo>
                  <a:pt x="635075" y="248030"/>
                </a:lnTo>
                <a:lnTo>
                  <a:pt x="631688" y="262788"/>
                </a:lnTo>
                <a:lnTo>
                  <a:pt x="584780" y="395817"/>
                </a:lnTo>
                <a:lnTo>
                  <a:pt x="551856" y="473282"/>
                </a:lnTo>
                <a:lnTo>
                  <a:pt x="505587" y="579784"/>
                </a:lnTo>
                <a:lnTo>
                  <a:pt x="467442" y="680400"/>
                </a:lnTo>
                <a:lnTo>
                  <a:pt x="443541" y="758755"/>
                </a:lnTo>
                <a:lnTo>
                  <a:pt x="416610" y="825183"/>
                </a:lnTo>
                <a:lnTo>
                  <a:pt x="389440" y="908225"/>
                </a:lnTo>
                <a:lnTo>
                  <a:pt x="364190" y="989278"/>
                </a:lnTo>
                <a:lnTo>
                  <a:pt x="339422" y="1056628"/>
                </a:lnTo>
                <a:lnTo>
                  <a:pt x="314443" y="1122122"/>
                </a:lnTo>
                <a:lnTo>
                  <a:pt x="286409" y="1210496"/>
                </a:lnTo>
                <a:lnTo>
                  <a:pt x="254200" y="1317737"/>
                </a:lnTo>
                <a:lnTo>
                  <a:pt x="198232" y="1527171"/>
                </a:lnTo>
                <a:lnTo>
                  <a:pt x="149617" y="1721446"/>
                </a:lnTo>
                <a:lnTo>
                  <a:pt x="130179" y="1807486"/>
                </a:lnTo>
                <a:lnTo>
                  <a:pt x="116036" y="1871126"/>
                </a:lnTo>
                <a:lnTo>
                  <a:pt x="93794" y="1957415"/>
                </a:lnTo>
                <a:lnTo>
                  <a:pt x="78699" y="2034281"/>
                </a:lnTo>
                <a:lnTo>
                  <a:pt x="37717" y="2254254"/>
                </a:lnTo>
                <a:lnTo>
                  <a:pt x="27286" y="2315473"/>
                </a:lnTo>
                <a:lnTo>
                  <a:pt x="15696" y="2397042"/>
                </a:lnTo>
                <a:lnTo>
                  <a:pt x="8256" y="2481674"/>
                </a:lnTo>
                <a:lnTo>
                  <a:pt x="3399" y="2548627"/>
                </a:lnTo>
                <a:lnTo>
                  <a:pt x="0" y="2587872"/>
                </a:lnTo>
                <a:lnTo>
                  <a:pt x="6963" y="2649522"/>
                </a:lnTo>
                <a:lnTo>
                  <a:pt x="12168" y="2662348"/>
                </a:lnTo>
                <a:lnTo>
                  <a:pt x="22237" y="2676709"/>
                </a:lnTo>
                <a:lnTo>
                  <a:pt x="33264" y="2689007"/>
                </a:lnTo>
                <a:lnTo>
                  <a:pt x="37018" y="2691669"/>
                </a:lnTo>
                <a:lnTo>
                  <a:pt x="68105" y="2702359"/>
                </a:lnTo>
                <a:lnTo>
                  <a:pt x="93139" y="2706626"/>
                </a:lnTo>
                <a:lnTo>
                  <a:pt x="124354" y="2709338"/>
                </a:lnTo>
                <a:lnTo>
                  <a:pt x="151151" y="2716172"/>
                </a:lnTo>
                <a:lnTo>
                  <a:pt x="195074" y="2717492"/>
                </a:lnTo>
                <a:lnTo>
                  <a:pt x="314936" y="2708613"/>
                </a:lnTo>
                <a:lnTo>
                  <a:pt x="337851" y="2707237"/>
                </a:lnTo>
                <a:lnTo>
                  <a:pt x="452097" y="2688934"/>
                </a:lnTo>
                <a:lnTo>
                  <a:pt x="547133" y="2677813"/>
                </a:lnTo>
                <a:lnTo>
                  <a:pt x="640440" y="2670265"/>
                </a:lnTo>
                <a:lnTo>
                  <a:pt x="869607" y="2657299"/>
                </a:lnTo>
                <a:lnTo>
                  <a:pt x="974229" y="2653058"/>
                </a:lnTo>
                <a:lnTo>
                  <a:pt x="1092660" y="2651507"/>
                </a:lnTo>
                <a:lnTo>
                  <a:pt x="1457200" y="2651274"/>
                </a:lnTo>
                <a:lnTo>
                  <a:pt x="1556929" y="2659128"/>
                </a:lnTo>
                <a:lnTo>
                  <a:pt x="1665137" y="2661643"/>
                </a:lnTo>
                <a:lnTo>
                  <a:pt x="1756465" y="2663659"/>
                </a:lnTo>
                <a:lnTo>
                  <a:pt x="1869038" y="2671734"/>
                </a:lnTo>
                <a:lnTo>
                  <a:pt x="1979205" y="2682455"/>
                </a:lnTo>
                <a:lnTo>
                  <a:pt x="2074344" y="2684948"/>
                </a:lnTo>
                <a:lnTo>
                  <a:pt x="2179972" y="2685380"/>
                </a:lnTo>
                <a:lnTo>
                  <a:pt x="2340659" y="2695388"/>
                </a:lnTo>
                <a:lnTo>
                  <a:pt x="2437809" y="2702584"/>
                </a:lnTo>
                <a:lnTo>
                  <a:pt x="2549003" y="2712760"/>
                </a:lnTo>
                <a:lnTo>
                  <a:pt x="2654727" y="2727576"/>
                </a:lnTo>
                <a:lnTo>
                  <a:pt x="2750305" y="2746119"/>
                </a:lnTo>
                <a:lnTo>
                  <a:pt x="3037981" y="2806093"/>
                </a:lnTo>
                <a:lnTo>
                  <a:pt x="3140992" y="2823863"/>
                </a:lnTo>
                <a:lnTo>
                  <a:pt x="3226795" y="2833249"/>
                </a:lnTo>
                <a:lnTo>
                  <a:pt x="3241524" y="2830364"/>
                </a:lnTo>
                <a:lnTo>
                  <a:pt x="3292965" y="2811380"/>
                </a:lnTo>
                <a:lnTo>
                  <a:pt x="3301413" y="2805828"/>
                </a:lnTo>
                <a:lnTo>
                  <a:pt x="3304174" y="2802569"/>
                </a:lnTo>
                <a:lnTo>
                  <a:pt x="3306014" y="2799127"/>
                </a:lnTo>
                <a:lnTo>
                  <a:pt x="3307240" y="2795562"/>
                </a:lnTo>
                <a:lnTo>
                  <a:pt x="3311990" y="2788215"/>
                </a:lnTo>
                <a:lnTo>
                  <a:pt x="3315036" y="2784477"/>
                </a:lnTo>
                <a:lnTo>
                  <a:pt x="3317065" y="2780715"/>
                </a:lnTo>
                <a:lnTo>
                  <a:pt x="3319320" y="2773149"/>
                </a:lnTo>
                <a:lnTo>
                  <a:pt x="3320966" y="2744261"/>
                </a:lnTo>
                <a:lnTo>
                  <a:pt x="3321120" y="2478067"/>
                </a:lnTo>
                <a:lnTo>
                  <a:pt x="3324510" y="2393105"/>
                </a:lnTo>
                <a:lnTo>
                  <a:pt x="3327191" y="2342001"/>
                </a:lnTo>
                <a:lnTo>
                  <a:pt x="3333558" y="2268285"/>
                </a:lnTo>
                <a:lnTo>
                  <a:pt x="3340895" y="2184311"/>
                </a:lnTo>
                <a:lnTo>
                  <a:pt x="3346456" y="2106514"/>
                </a:lnTo>
                <a:lnTo>
                  <a:pt x="3359713" y="2005891"/>
                </a:lnTo>
                <a:lnTo>
                  <a:pt x="3373834" y="1929673"/>
                </a:lnTo>
                <a:lnTo>
                  <a:pt x="3413945" y="1735868"/>
                </a:lnTo>
                <a:lnTo>
                  <a:pt x="3429995" y="1675243"/>
                </a:lnTo>
                <a:lnTo>
                  <a:pt x="3449585" y="1608156"/>
                </a:lnTo>
                <a:lnTo>
                  <a:pt x="3543399" y="1301213"/>
                </a:lnTo>
                <a:lnTo>
                  <a:pt x="3574097" y="1219450"/>
                </a:lnTo>
                <a:lnTo>
                  <a:pt x="3601255" y="1144989"/>
                </a:lnTo>
                <a:lnTo>
                  <a:pt x="3625388" y="1074666"/>
                </a:lnTo>
                <a:lnTo>
                  <a:pt x="3657860" y="994672"/>
                </a:lnTo>
                <a:lnTo>
                  <a:pt x="3695574" y="906626"/>
                </a:lnTo>
                <a:lnTo>
                  <a:pt x="3750643" y="781616"/>
                </a:lnTo>
                <a:lnTo>
                  <a:pt x="3781262" y="711604"/>
                </a:lnTo>
                <a:lnTo>
                  <a:pt x="3815319" y="643149"/>
                </a:lnTo>
                <a:lnTo>
                  <a:pt x="3878566" y="508327"/>
                </a:lnTo>
                <a:lnTo>
                  <a:pt x="3886376" y="489812"/>
                </a:lnTo>
                <a:lnTo>
                  <a:pt x="3892043" y="466379"/>
                </a:lnTo>
                <a:lnTo>
                  <a:pt x="3899931" y="449557"/>
                </a:lnTo>
                <a:lnTo>
                  <a:pt x="3902222" y="436176"/>
                </a:lnTo>
                <a:lnTo>
                  <a:pt x="3901563" y="430321"/>
                </a:lnTo>
                <a:lnTo>
                  <a:pt x="3899854" y="425148"/>
                </a:lnTo>
                <a:lnTo>
                  <a:pt x="3895837" y="416014"/>
                </a:lnTo>
                <a:lnTo>
                  <a:pt x="3894052" y="407721"/>
                </a:lnTo>
                <a:lnTo>
                  <a:pt x="3891036" y="403731"/>
                </a:lnTo>
                <a:lnTo>
                  <a:pt x="3875926" y="390779"/>
                </a:lnTo>
                <a:lnTo>
                  <a:pt x="3854835" y="363065"/>
                </a:lnTo>
                <a:lnTo>
                  <a:pt x="3831051" y="344440"/>
                </a:lnTo>
                <a:lnTo>
                  <a:pt x="3717300" y="296572"/>
                </a:lnTo>
                <a:lnTo>
                  <a:pt x="3601003" y="258689"/>
                </a:lnTo>
                <a:lnTo>
                  <a:pt x="3487019" y="236169"/>
                </a:lnTo>
                <a:lnTo>
                  <a:pt x="3381834" y="208396"/>
                </a:lnTo>
                <a:lnTo>
                  <a:pt x="3275999" y="188968"/>
                </a:lnTo>
                <a:lnTo>
                  <a:pt x="3187950" y="166137"/>
                </a:lnTo>
                <a:lnTo>
                  <a:pt x="3053518" y="136425"/>
                </a:lnTo>
                <a:lnTo>
                  <a:pt x="2935984" y="100474"/>
                </a:lnTo>
                <a:lnTo>
                  <a:pt x="2818389" y="75570"/>
                </a:lnTo>
                <a:lnTo>
                  <a:pt x="2723573" y="62265"/>
                </a:lnTo>
                <a:lnTo>
                  <a:pt x="2594101" y="42059"/>
                </a:lnTo>
                <a:lnTo>
                  <a:pt x="2493267" y="32047"/>
                </a:lnTo>
                <a:lnTo>
                  <a:pt x="2397654" y="21852"/>
                </a:lnTo>
                <a:lnTo>
                  <a:pt x="2306172" y="15791"/>
                </a:lnTo>
                <a:lnTo>
                  <a:pt x="2218948" y="13098"/>
                </a:lnTo>
                <a:lnTo>
                  <a:pt x="2127708" y="11581"/>
                </a:lnTo>
                <a:lnTo>
                  <a:pt x="2047767" y="7839"/>
                </a:lnTo>
                <a:lnTo>
                  <a:pt x="1950008" y="3213"/>
                </a:lnTo>
                <a:lnTo>
                  <a:pt x="1801360" y="609"/>
                </a:lnTo>
                <a:lnTo>
                  <a:pt x="1719844" y="0"/>
                </a:lnTo>
                <a:lnTo>
                  <a:pt x="1635354" y="3116"/>
                </a:lnTo>
                <a:lnTo>
                  <a:pt x="1529201" y="8624"/>
                </a:lnTo>
                <a:lnTo>
                  <a:pt x="1417935" y="10739"/>
                </a:lnTo>
                <a:lnTo>
                  <a:pt x="1304589" y="10930"/>
                </a:lnTo>
                <a:lnTo>
                  <a:pt x="1190062" y="20783"/>
                </a:lnTo>
                <a:lnTo>
                  <a:pt x="1068166" y="22354"/>
                </a:lnTo>
                <a:lnTo>
                  <a:pt x="867823" y="22373"/>
                </a:lnTo>
                <a:lnTo>
                  <a:pt x="861360" y="23642"/>
                </a:lnTo>
                <a:lnTo>
                  <a:pt x="841863" y="31419"/>
                </a:lnTo>
                <a:lnTo>
                  <a:pt x="826308" y="33096"/>
                </a:lnTo>
                <a:lnTo>
                  <a:pt x="810433" y="33663"/>
                </a:lnTo>
                <a:lnTo>
                  <a:pt x="809130" y="34979"/>
                </a:lnTo>
                <a:lnTo>
                  <a:pt x="808262" y="37127"/>
                </a:lnTo>
                <a:lnTo>
                  <a:pt x="807683" y="39829"/>
                </a:lnTo>
                <a:lnTo>
                  <a:pt x="806026" y="41630"/>
                </a:lnTo>
                <a:lnTo>
                  <a:pt x="803653" y="42831"/>
                </a:lnTo>
                <a:lnTo>
                  <a:pt x="797628" y="44165"/>
                </a:lnTo>
                <a:lnTo>
                  <a:pt x="790717" y="44758"/>
                </a:lnTo>
                <a:lnTo>
                  <a:pt x="787097" y="46186"/>
                </a:lnTo>
                <a:lnTo>
                  <a:pt x="775933" y="52994"/>
                </a:lnTo>
                <a:lnTo>
                  <a:pt x="768375" y="55032"/>
                </a:lnTo>
                <a:lnTo>
                  <a:pt x="756980" y="56179"/>
                </a:lnTo>
                <a:lnTo>
                  <a:pt x="754445" y="57610"/>
                </a:lnTo>
                <a:lnTo>
                  <a:pt x="752755" y="59834"/>
                </a:lnTo>
                <a:lnTo>
                  <a:pt x="751628" y="62587"/>
                </a:lnTo>
                <a:lnTo>
                  <a:pt x="749607" y="64422"/>
                </a:lnTo>
                <a:lnTo>
                  <a:pt x="746990" y="65646"/>
                </a:lnTo>
                <a:lnTo>
                  <a:pt x="739731" y="67609"/>
                </a:lnTo>
                <a:lnTo>
                  <a:pt x="739136" y="69040"/>
                </a:lnTo>
                <a:lnTo>
                  <a:pt x="738474" y="74017"/>
                </a:lnTo>
                <a:lnTo>
                  <a:pt x="737028" y="75852"/>
                </a:lnTo>
                <a:lnTo>
                  <a:pt x="734793" y="77076"/>
                </a:lnTo>
                <a:lnTo>
                  <a:pt x="732033" y="77891"/>
                </a:lnTo>
                <a:lnTo>
                  <a:pt x="730194" y="79705"/>
                </a:lnTo>
                <a:lnTo>
                  <a:pt x="728967" y="82184"/>
                </a:lnTo>
                <a:lnTo>
                  <a:pt x="726999" y="89220"/>
                </a:lnTo>
                <a:lnTo>
                  <a:pt x="718755" y="99735"/>
                </a:lnTo>
                <a:lnTo>
                  <a:pt x="706252" y="143404"/>
                </a:lnTo>
                <a:lnTo>
                  <a:pt x="703539" y="154904"/>
                </a:lnTo>
                <a:lnTo>
                  <a:pt x="694836" y="179597"/>
                </a:lnTo>
                <a:lnTo>
                  <a:pt x="692740" y="197080"/>
                </a:lnTo>
                <a:lnTo>
                  <a:pt x="691298" y="201074"/>
                </a:lnTo>
                <a:lnTo>
                  <a:pt x="686310" y="208899"/>
                </a:lnTo>
                <a:lnTo>
                  <a:pt x="683246" y="219996"/>
                </a:lnTo>
                <a:lnTo>
                  <a:pt x="680614" y="233395"/>
                </a:lnTo>
                <a:lnTo>
                  <a:pt x="671963" y="259307"/>
                </a:lnTo>
                <a:lnTo>
                  <a:pt x="669365" y="27383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"/>
          <p:cNvSpPr/>
          <p:nvPr/>
        </p:nvSpPr>
        <p:spPr>
          <a:xfrm>
            <a:off x="5943600" y="4040142"/>
            <a:ext cx="74003" cy="141572"/>
          </a:xfrm>
          <a:custGeom>
            <a:avLst/>
            <a:gdLst/>
            <a:ahLst/>
            <a:cxnLst/>
            <a:rect l="0" t="0" r="0" b="0"/>
            <a:pathLst>
              <a:path w="74003" h="141572">
                <a:moveTo>
                  <a:pt x="68579" y="28937"/>
                </a:moveTo>
                <a:lnTo>
                  <a:pt x="62512" y="28937"/>
                </a:lnTo>
                <a:lnTo>
                  <a:pt x="59454" y="30208"/>
                </a:lnTo>
                <a:lnTo>
                  <a:pt x="56146" y="32324"/>
                </a:lnTo>
                <a:lnTo>
                  <a:pt x="52671" y="35005"/>
                </a:lnTo>
                <a:lnTo>
                  <a:pt x="50354" y="38063"/>
                </a:lnTo>
                <a:lnTo>
                  <a:pt x="48809" y="41371"/>
                </a:lnTo>
                <a:lnTo>
                  <a:pt x="47779" y="44847"/>
                </a:lnTo>
                <a:lnTo>
                  <a:pt x="45823" y="47163"/>
                </a:lnTo>
                <a:lnTo>
                  <a:pt x="43248" y="48708"/>
                </a:lnTo>
                <a:lnTo>
                  <a:pt x="40262" y="49738"/>
                </a:lnTo>
                <a:lnTo>
                  <a:pt x="38272" y="51695"/>
                </a:lnTo>
                <a:lnTo>
                  <a:pt x="36944" y="54269"/>
                </a:lnTo>
                <a:lnTo>
                  <a:pt x="36059" y="57255"/>
                </a:lnTo>
                <a:lnTo>
                  <a:pt x="28746" y="79661"/>
                </a:lnTo>
                <a:lnTo>
                  <a:pt x="25514" y="88153"/>
                </a:lnTo>
                <a:lnTo>
                  <a:pt x="22089" y="96355"/>
                </a:lnTo>
                <a:lnTo>
                  <a:pt x="18536" y="104362"/>
                </a:lnTo>
                <a:lnTo>
                  <a:pt x="16167" y="110970"/>
                </a:lnTo>
                <a:lnTo>
                  <a:pt x="14589" y="116646"/>
                </a:lnTo>
                <a:lnTo>
                  <a:pt x="11614" y="130920"/>
                </a:lnTo>
                <a:lnTo>
                  <a:pt x="12823" y="132486"/>
                </a:lnTo>
                <a:lnTo>
                  <a:pt x="14898" y="134800"/>
                </a:lnTo>
                <a:lnTo>
                  <a:pt x="21287" y="141571"/>
                </a:lnTo>
                <a:lnTo>
                  <a:pt x="23081" y="140857"/>
                </a:lnTo>
                <a:lnTo>
                  <a:pt x="25548" y="139110"/>
                </a:lnTo>
                <a:lnTo>
                  <a:pt x="28461" y="136676"/>
                </a:lnTo>
                <a:lnTo>
                  <a:pt x="31674" y="135053"/>
                </a:lnTo>
                <a:lnTo>
                  <a:pt x="35086" y="133971"/>
                </a:lnTo>
                <a:lnTo>
                  <a:pt x="43619" y="132235"/>
                </a:lnTo>
                <a:lnTo>
                  <a:pt x="45589" y="130822"/>
                </a:lnTo>
                <a:lnTo>
                  <a:pt x="48173" y="128611"/>
                </a:lnTo>
                <a:lnTo>
                  <a:pt x="51165" y="125866"/>
                </a:lnTo>
                <a:lnTo>
                  <a:pt x="53160" y="122767"/>
                </a:lnTo>
                <a:lnTo>
                  <a:pt x="54490" y="119430"/>
                </a:lnTo>
                <a:lnTo>
                  <a:pt x="55376" y="115936"/>
                </a:lnTo>
                <a:lnTo>
                  <a:pt x="57237" y="111067"/>
                </a:lnTo>
                <a:lnTo>
                  <a:pt x="59748" y="105280"/>
                </a:lnTo>
                <a:lnTo>
                  <a:pt x="62692" y="98883"/>
                </a:lnTo>
                <a:lnTo>
                  <a:pt x="65924" y="86997"/>
                </a:lnTo>
                <a:lnTo>
                  <a:pt x="69350" y="71454"/>
                </a:lnTo>
                <a:lnTo>
                  <a:pt x="72903" y="53472"/>
                </a:lnTo>
                <a:lnTo>
                  <a:pt x="74002" y="40214"/>
                </a:lnTo>
                <a:lnTo>
                  <a:pt x="73464" y="30105"/>
                </a:lnTo>
                <a:lnTo>
                  <a:pt x="71836" y="22096"/>
                </a:lnTo>
                <a:lnTo>
                  <a:pt x="69481" y="15486"/>
                </a:lnTo>
                <a:lnTo>
                  <a:pt x="66640" y="9810"/>
                </a:lnTo>
                <a:lnTo>
                  <a:pt x="63477" y="4756"/>
                </a:lnTo>
                <a:lnTo>
                  <a:pt x="58828" y="2656"/>
                </a:lnTo>
                <a:lnTo>
                  <a:pt x="53189" y="2527"/>
                </a:lnTo>
                <a:lnTo>
                  <a:pt x="38022" y="5376"/>
                </a:lnTo>
                <a:lnTo>
                  <a:pt x="34238" y="8150"/>
                </a:lnTo>
                <a:lnTo>
                  <a:pt x="29175" y="12539"/>
                </a:lnTo>
                <a:lnTo>
                  <a:pt x="23260" y="18005"/>
                </a:lnTo>
                <a:lnTo>
                  <a:pt x="19317" y="24189"/>
                </a:lnTo>
                <a:lnTo>
                  <a:pt x="16688" y="30852"/>
                </a:lnTo>
                <a:lnTo>
                  <a:pt x="14935" y="37834"/>
                </a:lnTo>
                <a:lnTo>
                  <a:pt x="12496" y="43758"/>
                </a:lnTo>
                <a:lnTo>
                  <a:pt x="9601" y="48978"/>
                </a:lnTo>
                <a:lnTo>
                  <a:pt x="6400" y="53728"/>
                </a:lnTo>
                <a:lnTo>
                  <a:pt x="4267" y="58164"/>
                </a:lnTo>
                <a:lnTo>
                  <a:pt x="2844" y="62392"/>
                </a:lnTo>
                <a:lnTo>
                  <a:pt x="1896" y="66480"/>
                </a:lnTo>
                <a:lnTo>
                  <a:pt x="1264" y="70476"/>
                </a:lnTo>
                <a:lnTo>
                  <a:pt x="842" y="74410"/>
                </a:lnTo>
                <a:lnTo>
                  <a:pt x="561" y="78303"/>
                </a:lnTo>
                <a:lnTo>
                  <a:pt x="374" y="82168"/>
                </a:lnTo>
                <a:lnTo>
                  <a:pt x="166" y="89849"/>
                </a:lnTo>
                <a:lnTo>
                  <a:pt x="1381" y="92405"/>
                </a:lnTo>
                <a:lnTo>
                  <a:pt x="3461" y="94109"/>
                </a:lnTo>
                <a:lnTo>
                  <a:pt x="10964" y="97318"/>
                </a:lnTo>
                <a:lnTo>
                  <a:pt x="12389" y="96114"/>
                </a:lnTo>
                <a:lnTo>
                  <a:pt x="14609" y="94042"/>
                </a:lnTo>
                <a:lnTo>
                  <a:pt x="21733" y="87083"/>
                </a:lnTo>
                <a:lnTo>
                  <a:pt x="33366" y="75523"/>
                </a:lnTo>
                <a:lnTo>
                  <a:pt x="38754" y="67615"/>
                </a:lnTo>
                <a:lnTo>
                  <a:pt x="43615" y="58533"/>
                </a:lnTo>
                <a:lnTo>
                  <a:pt x="48127" y="48667"/>
                </a:lnTo>
                <a:lnTo>
                  <a:pt x="52404" y="40820"/>
                </a:lnTo>
                <a:lnTo>
                  <a:pt x="56526" y="34320"/>
                </a:lnTo>
                <a:lnTo>
                  <a:pt x="60544" y="28716"/>
                </a:lnTo>
                <a:lnTo>
                  <a:pt x="63222" y="23710"/>
                </a:lnTo>
                <a:lnTo>
                  <a:pt x="65008" y="19102"/>
                </a:lnTo>
                <a:lnTo>
                  <a:pt x="67874" y="8650"/>
                </a:lnTo>
                <a:lnTo>
                  <a:pt x="68109" y="6523"/>
                </a:lnTo>
                <a:lnTo>
                  <a:pt x="68266" y="3834"/>
                </a:lnTo>
                <a:lnTo>
                  <a:pt x="68371" y="772"/>
                </a:lnTo>
                <a:lnTo>
                  <a:pt x="67170" y="0"/>
                </a:lnTo>
                <a:lnTo>
                  <a:pt x="65101" y="756"/>
                </a:lnTo>
                <a:lnTo>
                  <a:pt x="62450" y="2530"/>
                </a:lnTo>
                <a:lnTo>
                  <a:pt x="59413" y="3713"/>
                </a:lnTo>
                <a:lnTo>
                  <a:pt x="56119" y="4501"/>
                </a:lnTo>
                <a:lnTo>
                  <a:pt x="52652" y="5026"/>
                </a:lnTo>
                <a:lnTo>
                  <a:pt x="49072" y="6647"/>
                </a:lnTo>
                <a:lnTo>
                  <a:pt x="45414" y="8997"/>
                </a:lnTo>
                <a:lnTo>
                  <a:pt x="41706" y="11834"/>
                </a:lnTo>
                <a:lnTo>
                  <a:pt x="36694" y="17535"/>
                </a:lnTo>
                <a:lnTo>
                  <a:pt x="30812" y="25146"/>
                </a:lnTo>
                <a:lnTo>
                  <a:pt x="24352" y="34030"/>
                </a:lnTo>
                <a:lnTo>
                  <a:pt x="18774" y="39952"/>
                </a:lnTo>
                <a:lnTo>
                  <a:pt x="13786" y="43900"/>
                </a:lnTo>
                <a:lnTo>
                  <a:pt x="0" y="517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"/>
          <p:cNvSpPr/>
          <p:nvPr/>
        </p:nvSpPr>
        <p:spPr>
          <a:xfrm>
            <a:off x="6721022" y="3688209"/>
            <a:ext cx="90899" cy="180339"/>
          </a:xfrm>
          <a:custGeom>
            <a:avLst/>
            <a:gdLst/>
            <a:ahLst/>
            <a:cxnLst/>
            <a:rect l="0" t="0" r="0" b="0"/>
            <a:pathLst>
              <a:path w="90899" h="180339">
                <a:moveTo>
                  <a:pt x="34108" y="83691"/>
                </a:moveTo>
                <a:lnTo>
                  <a:pt x="24266" y="83691"/>
                </a:lnTo>
                <a:lnTo>
                  <a:pt x="23736" y="84961"/>
                </a:lnTo>
                <a:lnTo>
                  <a:pt x="23148" y="89758"/>
                </a:lnTo>
                <a:lnTo>
                  <a:pt x="21722" y="92816"/>
                </a:lnTo>
                <a:lnTo>
                  <a:pt x="19500" y="96124"/>
                </a:lnTo>
                <a:lnTo>
                  <a:pt x="16749" y="99600"/>
                </a:lnTo>
                <a:lnTo>
                  <a:pt x="13645" y="103187"/>
                </a:lnTo>
                <a:lnTo>
                  <a:pt x="10306" y="106848"/>
                </a:lnTo>
                <a:lnTo>
                  <a:pt x="6809" y="110559"/>
                </a:lnTo>
                <a:lnTo>
                  <a:pt x="4479" y="114303"/>
                </a:lnTo>
                <a:lnTo>
                  <a:pt x="2925" y="118069"/>
                </a:lnTo>
                <a:lnTo>
                  <a:pt x="1890" y="121849"/>
                </a:lnTo>
                <a:lnTo>
                  <a:pt x="1199" y="128179"/>
                </a:lnTo>
                <a:lnTo>
                  <a:pt x="739" y="136210"/>
                </a:lnTo>
                <a:lnTo>
                  <a:pt x="0" y="158270"/>
                </a:lnTo>
                <a:lnTo>
                  <a:pt x="1208" y="161350"/>
                </a:lnTo>
                <a:lnTo>
                  <a:pt x="3286" y="164674"/>
                </a:lnTo>
                <a:lnTo>
                  <a:pt x="5939" y="168159"/>
                </a:lnTo>
                <a:lnTo>
                  <a:pt x="7709" y="171753"/>
                </a:lnTo>
                <a:lnTo>
                  <a:pt x="8888" y="175419"/>
                </a:lnTo>
                <a:lnTo>
                  <a:pt x="9675" y="179133"/>
                </a:lnTo>
                <a:lnTo>
                  <a:pt x="11470" y="180338"/>
                </a:lnTo>
                <a:lnTo>
                  <a:pt x="13935" y="179873"/>
                </a:lnTo>
                <a:lnTo>
                  <a:pt x="16849" y="178292"/>
                </a:lnTo>
                <a:lnTo>
                  <a:pt x="20062" y="177238"/>
                </a:lnTo>
                <a:lnTo>
                  <a:pt x="23474" y="176536"/>
                </a:lnTo>
                <a:lnTo>
                  <a:pt x="27018" y="176067"/>
                </a:lnTo>
                <a:lnTo>
                  <a:pt x="30651" y="174485"/>
                </a:lnTo>
                <a:lnTo>
                  <a:pt x="34343" y="172160"/>
                </a:lnTo>
                <a:lnTo>
                  <a:pt x="38075" y="169340"/>
                </a:lnTo>
                <a:lnTo>
                  <a:pt x="41832" y="166190"/>
                </a:lnTo>
                <a:lnTo>
                  <a:pt x="45607" y="162820"/>
                </a:lnTo>
                <a:lnTo>
                  <a:pt x="49394" y="159304"/>
                </a:lnTo>
                <a:lnTo>
                  <a:pt x="53188" y="153149"/>
                </a:lnTo>
                <a:lnTo>
                  <a:pt x="56989" y="145236"/>
                </a:lnTo>
                <a:lnTo>
                  <a:pt x="60792" y="136151"/>
                </a:lnTo>
                <a:lnTo>
                  <a:pt x="64597" y="128824"/>
                </a:lnTo>
                <a:lnTo>
                  <a:pt x="68403" y="122670"/>
                </a:lnTo>
                <a:lnTo>
                  <a:pt x="72212" y="117297"/>
                </a:lnTo>
                <a:lnTo>
                  <a:pt x="74750" y="112445"/>
                </a:lnTo>
                <a:lnTo>
                  <a:pt x="76442" y="107940"/>
                </a:lnTo>
                <a:lnTo>
                  <a:pt x="77571" y="103667"/>
                </a:lnTo>
                <a:lnTo>
                  <a:pt x="79593" y="98278"/>
                </a:lnTo>
                <a:lnTo>
                  <a:pt x="82211" y="92145"/>
                </a:lnTo>
                <a:lnTo>
                  <a:pt x="85226" y="85517"/>
                </a:lnTo>
                <a:lnTo>
                  <a:pt x="85967" y="79828"/>
                </a:lnTo>
                <a:lnTo>
                  <a:pt x="85191" y="74765"/>
                </a:lnTo>
                <a:lnTo>
                  <a:pt x="83402" y="70121"/>
                </a:lnTo>
                <a:lnTo>
                  <a:pt x="82211" y="65754"/>
                </a:lnTo>
                <a:lnTo>
                  <a:pt x="81417" y="61573"/>
                </a:lnTo>
                <a:lnTo>
                  <a:pt x="80141" y="51805"/>
                </a:lnTo>
                <a:lnTo>
                  <a:pt x="78766" y="51003"/>
                </a:lnTo>
                <a:lnTo>
                  <a:pt x="76580" y="50469"/>
                </a:lnTo>
                <a:lnTo>
                  <a:pt x="70014" y="49612"/>
                </a:lnTo>
                <a:lnTo>
                  <a:pt x="68205" y="49541"/>
                </a:lnTo>
                <a:lnTo>
                  <a:pt x="58699" y="49419"/>
                </a:lnTo>
                <a:lnTo>
                  <a:pt x="56851" y="50683"/>
                </a:lnTo>
                <a:lnTo>
                  <a:pt x="54350" y="52795"/>
                </a:lnTo>
                <a:lnTo>
                  <a:pt x="51412" y="55474"/>
                </a:lnTo>
                <a:lnTo>
                  <a:pt x="44761" y="61836"/>
                </a:lnTo>
                <a:lnTo>
                  <a:pt x="30144" y="76269"/>
                </a:lnTo>
                <a:lnTo>
                  <a:pt x="26385" y="78743"/>
                </a:lnTo>
                <a:lnTo>
                  <a:pt x="22609" y="80392"/>
                </a:lnTo>
                <a:lnTo>
                  <a:pt x="18823" y="81491"/>
                </a:lnTo>
                <a:lnTo>
                  <a:pt x="16297" y="83494"/>
                </a:lnTo>
                <a:lnTo>
                  <a:pt x="14614" y="86100"/>
                </a:lnTo>
                <a:lnTo>
                  <a:pt x="13492" y="89107"/>
                </a:lnTo>
                <a:lnTo>
                  <a:pt x="11474" y="91111"/>
                </a:lnTo>
                <a:lnTo>
                  <a:pt x="8858" y="92448"/>
                </a:lnTo>
                <a:lnTo>
                  <a:pt x="5844" y="93339"/>
                </a:lnTo>
                <a:lnTo>
                  <a:pt x="3836" y="95203"/>
                </a:lnTo>
                <a:lnTo>
                  <a:pt x="2497" y="97715"/>
                </a:lnTo>
                <a:lnTo>
                  <a:pt x="1604" y="100660"/>
                </a:lnTo>
                <a:lnTo>
                  <a:pt x="2278" y="102624"/>
                </a:lnTo>
                <a:lnTo>
                  <a:pt x="3998" y="103933"/>
                </a:lnTo>
                <a:lnTo>
                  <a:pt x="9815" y="106033"/>
                </a:lnTo>
                <a:lnTo>
                  <a:pt x="11563" y="104936"/>
                </a:lnTo>
                <a:lnTo>
                  <a:pt x="13997" y="102934"/>
                </a:lnTo>
                <a:lnTo>
                  <a:pt x="16891" y="100329"/>
                </a:lnTo>
                <a:lnTo>
                  <a:pt x="23492" y="94049"/>
                </a:lnTo>
                <a:lnTo>
                  <a:pt x="38078" y="79669"/>
                </a:lnTo>
                <a:lnTo>
                  <a:pt x="41834" y="74659"/>
                </a:lnTo>
                <a:lnTo>
                  <a:pt x="45609" y="68779"/>
                </a:lnTo>
                <a:lnTo>
                  <a:pt x="49395" y="62320"/>
                </a:lnTo>
                <a:lnTo>
                  <a:pt x="54459" y="55473"/>
                </a:lnTo>
                <a:lnTo>
                  <a:pt x="60375" y="48369"/>
                </a:lnTo>
                <a:lnTo>
                  <a:pt x="66859" y="41093"/>
                </a:lnTo>
                <a:lnTo>
                  <a:pt x="72452" y="33702"/>
                </a:lnTo>
                <a:lnTo>
                  <a:pt x="77451" y="26235"/>
                </a:lnTo>
                <a:lnTo>
                  <a:pt x="82053" y="18717"/>
                </a:lnTo>
                <a:lnTo>
                  <a:pt x="85121" y="12435"/>
                </a:lnTo>
                <a:lnTo>
                  <a:pt x="87167" y="6977"/>
                </a:lnTo>
                <a:lnTo>
                  <a:pt x="88530" y="2068"/>
                </a:lnTo>
                <a:lnTo>
                  <a:pt x="89439" y="65"/>
                </a:lnTo>
                <a:lnTo>
                  <a:pt x="90045" y="0"/>
                </a:lnTo>
                <a:lnTo>
                  <a:pt x="90898" y="2590"/>
                </a:lnTo>
                <a:lnTo>
                  <a:pt x="79828" y="151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"/>
          <p:cNvSpPr/>
          <p:nvPr/>
        </p:nvSpPr>
        <p:spPr>
          <a:xfrm>
            <a:off x="5132070" y="3291987"/>
            <a:ext cx="3040381" cy="1348593"/>
          </a:xfrm>
          <a:custGeom>
            <a:avLst/>
            <a:gdLst/>
            <a:ahLst/>
            <a:cxnLst/>
            <a:rect l="0" t="0" r="0" b="0"/>
            <a:pathLst>
              <a:path w="3040381" h="1348593">
                <a:moveTo>
                  <a:pt x="0" y="1348592"/>
                </a:moveTo>
                <a:lnTo>
                  <a:pt x="6067" y="1342525"/>
                </a:lnTo>
                <a:lnTo>
                  <a:pt x="9125" y="1340737"/>
                </a:lnTo>
                <a:lnTo>
                  <a:pt x="15909" y="1338751"/>
                </a:lnTo>
                <a:lnTo>
                  <a:pt x="26544" y="1331095"/>
                </a:lnTo>
                <a:lnTo>
                  <a:pt x="72642" y="1293309"/>
                </a:lnTo>
                <a:lnTo>
                  <a:pt x="131925" y="1256896"/>
                </a:lnTo>
                <a:lnTo>
                  <a:pt x="182420" y="1220456"/>
                </a:lnTo>
                <a:lnTo>
                  <a:pt x="190193" y="1213639"/>
                </a:lnTo>
                <a:lnTo>
                  <a:pt x="197915" y="1209093"/>
                </a:lnTo>
                <a:lnTo>
                  <a:pt x="223459" y="1198886"/>
                </a:lnTo>
                <a:lnTo>
                  <a:pt x="286717" y="1155555"/>
                </a:lnTo>
                <a:lnTo>
                  <a:pt x="312283" y="1143229"/>
                </a:lnTo>
                <a:lnTo>
                  <a:pt x="334372" y="1132860"/>
                </a:lnTo>
                <a:lnTo>
                  <a:pt x="386559" y="1098545"/>
                </a:lnTo>
                <a:lnTo>
                  <a:pt x="409294" y="1085060"/>
                </a:lnTo>
                <a:lnTo>
                  <a:pt x="459213" y="1066095"/>
                </a:lnTo>
                <a:lnTo>
                  <a:pt x="478953" y="1051302"/>
                </a:lnTo>
                <a:lnTo>
                  <a:pt x="483131" y="1047529"/>
                </a:lnTo>
                <a:lnTo>
                  <a:pt x="553250" y="1011827"/>
                </a:lnTo>
                <a:lnTo>
                  <a:pt x="590655" y="1000433"/>
                </a:lnTo>
                <a:lnTo>
                  <a:pt x="671285" y="960622"/>
                </a:lnTo>
                <a:lnTo>
                  <a:pt x="692929" y="948735"/>
                </a:lnTo>
                <a:lnTo>
                  <a:pt x="724838" y="929518"/>
                </a:lnTo>
                <a:lnTo>
                  <a:pt x="745768" y="919340"/>
                </a:lnTo>
                <a:lnTo>
                  <a:pt x="760576" y="914490"/>
                </a:lnTo>
                <a:lnTo>
                  <a:pt x="773008" y="905574"/>
                </a:lnTo>
                <a:lnTo>
                  <a:pt x="797523" y="883679"/>
                </a:lnTo>
                <a:lnTo>
                  <a:pt x="818104" y="872315"/>
                </a:lnTo>
                <a:lnTo>
                  <a:pt x="851775" y="857097"/>
                </a:lnTo>
                <a:lnTo>
                  <a:pt x="878118" y="838052"/>
                </a:lnTo>
                <a:lnTo>
                  <a:pt x="895735" y="830432"/>
                </a:lnTo>
                <a:lnTo>
                  <a:pt x="933422" y="820429"/>
                </a:lnTo>
                <a:lnTo>
                  <a:pt x="947552" y="810676"/>
                </a:lnTo>
                <a:lnTo>
                  <a:pt x="963705" y="796003"/>
                </a:lnTo>
                <a:lnTo>
                  <a:pt x="968860" y="793509"/>
                </a:lnTo>
                <a:lnTo>
                  <a:pt x="986980" y="788730"/>
                </a:lnTo>
                <a:lnTo>
                  <a:pt x="1000957" y="781105"/>
                </a:lnTo>
                <a:lnTo>
                  <a:pt x="1015682" y="775741"/>
                </a:lnTo>
                <a:lnTo>
                  <a:pt x="1046730" y="759234"/>
                </a:lnTo>
                <a:lnTo>
                  <a:pt x="1052150" y="757567"/>
                </a:lnTo>
                <a:lnTo>
                  <a:pt x="1061558" y="752328"/>
                </a:lnTo>
                <a:lnTo>
                  <a:pt x="1065845" y="749153"/>
                </a:lnTo>
                <a:lnTo>
                  <a:pt x="1140138" y="712556"/>
                </a:lnTo>
                <a:lnTo>
                  <a:pt x="1156968" y="706324"/>
                </a:lnTo>
                <a:lnTo>
                  <a:pt x="1237500" y="666307"/>
                </a:lnTo>
                <a:lnTo>
                  <a:pt x="1268366" y="648876"/>
                </a:lnTo>
                <a:lnTo>
                  <a:pt x="1292893" y="641312"/>
                </a:lnTo>
                <a:lnTo>
                  <a:pt x="1330640" y="621939"/>
                </a:lnTo>
                <a:lnTo>
                  <a:pt x="1345352" y="619235"/>
                </a:lnTo>
                <a:lnTo>
                  <a:pt x="1352831" y="615974"/>
                </a:lnTo>
                <a:lnTo>
                  <a:pt x="1413521" y="579301"/>
                </a:lnTo>
                <a:lnTo>
                  <a:pt x="1428755" y="574885"/>
                </a:lnTo>
                <a:lnTo>
                  <a:pt x="1436373" y="573708"/>
                </a:lnTo>
                <a:lnTo>
                  <a:pt x="1448225" y="569012"/>
                </a:lnTo>
                <a:lnTo>
                  <a:pt x="1460265" y="562692"/>
                </a:lnTo>
                <a:lnTo>
                  <a:pt x="1492266" y="548287"/>
                </a:lnTo>
                <a:lnTo>
                  <a:pt x="1505239" y="540781"/>
                </a:lnTo>
                <a:lnTo>
                  <a:pt x="1531423" y="530685"/>
                </a:lnTo>
                <a:lnTo>
                  <a:pt x="1548354" y="525860"/>
                </a:lnTo>
                <a:lnTo>
                  <a:pt x="1581181" y="507538"/>
                </a:lnTo>
                <a:lnTo>
                  <a:pt x="1595270" y="502914"/>
                </a:lnTo>
                <a:lnTo>
                  <a:pt x="1621360" y="487050"/>
                </a:lnTo>
                <a:lnTo>
                  <a:pt x="1632041" y="483084"/>
                </a:lnTo>
                <a:lnTo>
                  <a:pt x="1642291" y="480052"/>
                </a:lnTo>
                <a:lnTo>
                  <a:pt x="1666181" y="471144"/>
                </a:lnTo>
                <a:lnTo>
                  <a:pt x="1670857" y="470257"/>
                </a:lnTo>
                <a:lnTo>
                  <a:pt x="1723051" y="447236"/>
                </a:lnTo>
                <a:lnTo>
                  <a:pt x="1751320" y="438720"/>
                </a:lnTo>
                <a:lnTo>
                  <a:pt x="1768118" y="430701"/>
                </a:lnTo>
                <a:lnTo>
                  <a:pt x="1790519" y="416475"/>
                </a:lnTo>
                <a:lnTo>
                  <a:pt x="1854294" y="399825"/>
                </a:lnTo>
                <a:lnTo>
                  <a:pt x="1873534" y="391091"/>
                </a:lnTo>
                <a:lnTo>
                  <a:pt x="1882972" y="388367"/>
                </a:lnTo>
                <a:lnTo>
                  <a:pt x="1928554" y="368770"/>
                </a:lnTo>
                <a:lnTo>
                  <a:pt x="1945563" y="366548"/>
                </a:lnTo>
                <a:lnTo>
                  <a:pt x="1960704" y="364758"/>
                </a:lnTo>
                <a:lnTo>
                  <a:pt x="1988110" y="356610"/>
                </a:lnTo>
                <a:lnTo>
                  <a:pt x="2006671" y="347423"/>
                </a:lnTo>
                <a:lnTo>
                  <a:pt x="2026424" y="342866"/>
                </a:lnTo>
                <a:lnTo>
                  <a:pt x="2065439" y="327206"/>
                </a:lnTo>
                <a:lnTo>
                  <a:pt x="2142145" y="306721"/>
                </a:lnTo>
                <a:lnTo>
                  <a:pt x="2148187" y="303491"/>
                </a:lnTo>
                <a:lnTo>
                  <a:pt x="2161673" y="299903"/>
                </a:lnTo>
                <a:lnTo>
                  <a:pt x="2168825" y="298946"/>
                </a:lnTo>
                <a:lnTo>
                  <a:pt x="2180159" y="294497"/>
                </a:lnTo>
                <a:lnTo>
                  <a:pt x="2184959" y="291532"/>
                </a:lnTo>
                <a:lnTo>
                  <a:pt x="2232869" y="273950"/>
                </a:lnTo>
                <a:lnTo>
                  <a:pt x="2260123" y="258888"/>
                </a:lnTo>
                <a:lnTo>
                  <a:pt x="2274922" y="254679"/>
                </a:lnTo>
                <a:lnTo>
                  <a:pt x="2282425" y="253557"/>
                </a:lnTo>
                <a:lnTo>
                  <a:pt x="2294148" y="248923"/>
                </a:lnTo>
                <a:lnTo>
                  <a:pt x="2299051" y="245910"/>
                </a:lnTo>
                <a:lnTo>
                  <a:pt x="2385286" y="216960"/>
                </a:lnTo>
                <a:lnTo>
                  <a:pt x="2402516" y="210645"/>
                </a:lnTo>
                <a:lnTo>
                  <a:pt x="2425228" y="205820"/>
                </a:lnTo>
                <a:lnTo>
                  <a:pt x="2476332" y="182523"/>
                </a:lnTo>
                <a:lnTo>
                  <a:pt x="2566154" y="156050"/>
                </a:lnTo>
                <a:lnTo>
                  <a:pt x="2585350" y="148437"/>
                </a:lnTo>
                <a:lnTo>
                  <a:pt x="2592246" y="144629"/>
                </a:lnTo>
                <a:lnTo>
                  <a:pt x="2606683" y="140398"/>
                </a:lnTo>
                <a:lnTo>
                  <a:pt x="2614088" y="139269"/>
                </a:lnTo>
                <a:lnTo>
                  <a:pt x="2625703" y="134629"/>
                </a:lnTo>
                <a:lnTo>
                  <a:pt x="2630579" y="131614"/>
                </a:lnTo>
                <a:lnTo>
                  <a:pt x="2642769" y="128263"/>
                </a:lnTo>
                <a:lnTo>
                  <a:pt x="2656654" y="125504"/>
                </a:lnTo>
                <a:lnTo>
                  <a:pt x="2745160" y="93448"/>
                </a:lnTo>
                <a:lnTo>
                  <a:pt x="2765661" y="85901"/>
                </a:lnTo>
                <a:lnTo>
                  <a:pt x="2799518" y="77668"/>
                </a:lnTo>
                <a:lnTo>
                  <a:pt x="2815220" y="72537"/>
                </a:lnTo>
                <a:lnTo>
                  <a:pt x="2845997" y="65857"/>
                </a:lnTo>
                <a:lnTo>
                  <a:pt x="2860007" y="59668"/>
                </a:lnTo>
                <a:lnTo>
                  <a:pt x="2870467" y="52684"/>
                </a:lnTo>
                <a:lnTo>
                  <a:pt x="2882736" y="48733"/>
                </a:lnTo>
                <a:lnTo>
                  <a:pt x="2889564" y="47680"/>
                </a:lnTo>
                <a:lnTo>
                  <a:pt x="2900537" y="43122"/>
                </a:lnTo>
                <a:lnTo>
                  <a:pt x="2905241" y="40129"/>
                </a:lnTo>
                <a:lnTo>
                  <a:pt x="2980125" y="16837"/>
                </a:lnTo>
                <a:lnTo>
                  <a:pt x="3011795" y="10744"/>
                </a:lnTo>
                <a:lnTo>
                  <a:pt x="3024573" y="3644"/>
                </a:lnTo>
                <a:lnTo>
                  <a:pt x="3039688" y="0"/>
                </a:lnTo>
                <a:lnTo>
                  <a:pt x="3040073" y="3305"/>
                </a:lnTo>
                <a:lnTo>
                  <a:pt x="3040380" y="1128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"/>
          <p:cNvSpPr/>
          <p:nvPr/>
        </p:nvSpPr>
        <p:spPr>
          <a:xfrm>
            <a:off x="7989569" y="3177679"/>
            <a:ext cx="354128" cy="354192"/>
          </a:xfrm>
          <a:custGeom>
            <a:avLst/>
            <a:gdLst/>
            <a:ahLst/>
            <a:cxnLst/>
            <a:rect l="0" t="0" r="0" b="0"/>
            <a:pathLst>
              <a:path w="354128" h="354192">
                <a:moveTo>
                  <a:pt x="68581" y="11290"/>
                </a:moveTo>
                <a:lnTo>
                  <a:pt x="160534" y="11290"/>
                </a:lnTo>
                <a:lnTo>
                  <a:pt x="173062" y="10020"/>
                </a:lnTo>
                <a:lnTo>
                  <a:pt x="182685" y="7904"/>
                </a:lnTo>
                <a:lnTo>
                  <a:pt x="190370" y="5223"/>
                </a:lnTo>
                <a:lnTo>
                  <a:pt x="198034" y="3435"/>
                </a:lnTo>
                <a:lnTo>
                  <a:pt x="205682" y="2243"/>
                </a:lnTo>
                <a:lnTo>
                  <a:pt x="213322" y="1449"/>
                </a:lnTo>
                <a:lnTo>
                  <a:pt x="220955" y="920"/>
                </a:lnTo>
                <a:lnTo>
                  <a:pt x="228584" y="566"/>
                </a:lnTo>
                <a:lnTo>
                  <a:pt x="245103" y="174"/>
                </a:lnTo>
                <a:lnTo>
                  <a:pt x="265144" y="0"/>
                </a:lnTo>
                <a:lnTo>
                  <a:pt x="274553" y="1224"/>
                </a:lnTo>
                <a:lnTo>
                  <a:pt x="283366" y="3309"/>
                </a:lnTo>
                <a:lnTo>
                  <a:pt x="291781" y="5970"/>
                </a:lnTo>
                <a:lnTo>
                  <a:pt x="302471" y="7743"/>
                </a:lnTo>
                <a:lnTo>
                  <a:pt x="314677" y="8926"/>
                </a:lnTo>
                <a:lnTo>
                  <a:pt x="352010" y="11152"/>
                </a:lnTo>
                <a:lnTo>
                  <a:pt x="352783" y="12468"/>
                </a:lnTo>
                <a:lnTo>
                  <a:pt x="354127" y="21119"/>
                </a:lnTo>
                <a:lnTo>
                  <a:pt x="350853" y="25396"/>
                </a:lnTo>
                <a:lnTo>
                  <a:pt x="348202" y="28314"/>
                </a:lnTo>
                <a:lnTo>
                  <a:pt x="346436" y="31529"/>
                </a:lnTo>
                <a:lnTo>
                  <a:pt x="342678" y="42123"/>
                </a:lnTo>
                <a:lnTo>
                  <a:pt x="337298" y="49547"/>
                </a:lnTo>
                <a:lnTo>
                  <a:pt x="331546" y="54575"/>
                </a:lnTo>
                <a:lnTo>
                  <a:pt x="323901" y="60467"/>
                </a:lnTo>
                <a:lnTo>
                  <a:pt x="314993" y="66935"/>
                </a:lnTo>
                <a:lnTo>
                  <a:pt x="306516" y="73786"/>
                </a:lnTo>
                <a:lnTo>
                  <a:pt x="298325" y="80894"/>
                </a:lnTo>
                <a:lnTo>
                  <a:pt x="290324" y="88173"/>
                </a:lnTo>
                <a:lnTo>
                  <a:pt x="274659" y="103034"/>
                </a:lnTo>
                <a:lnTo>
                  <a:pt x="243907" y="133270"/>
                </a:lnTo>
                <a:lnTo>
                  <a:pt x="237535" y="140870"/>
                </a:lnTo>
                <a:lnTo>
                  <a:pt x="232017" y="148477"/>
                </a:lnTo>
                <a:lnTo>
                  <a:pt x="227068" y="156088"/>
                </a:lnTo>
                <a:lnTo>
                  <a:pt x="221229" y="162433"/>
                </a:lnTo>
                <a:lnTo>
                  <a:pt x="214796" y="167932"/>
                </a:lnTo>
                <a:lnTo>
                  <a:pt x="207967" y="172868"/>
                </a:lnTo>
                <a:lnTo>
                  <a:pt x="198335" y="181239"/>
                </a:lnTo>
                <a:lnTo>
                  <a:pt x="186834" y="191899"/>
                </a:lnTo>
                <a:lnTo>
                  <a:pt x="144009" y="233374"/>
                </a:lnTo>
                <a:lnTo>
                  <a:pt x="65794" y="311259"/>
                </a:lnTo>
                <a:lnTo>
                  <a:pt x="61643" y="314140"/>
                </a:lnTo>
                <a:lnTo>
                  <a:pt x="53644" y="317340"/>
                </a:lnTo>
                <a:lnTo>
                  <a:pt x="45855" y="322149"/>
                </a:lnTo>
                <a:lnTo>
                  <a:pt x="36575" y="329517"/>
                </a:lnTo>
                <a:lnTo>
                  <a:pt x="28900" y="336861"/>
                </a:lnTo>
                <a:lnTo>
                  <a:pt x="24346" y="338828"/>
                </a:lnTo>
                <a:lnTo>
                  <a:pt x="18772" y="340138"/>
                </a:lnTo>
                <a:lnTo>
                  <a:pt x="0" y="3541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"/>
          <p:cNvSpPr/>
          <p:nvPr/>
        </p:nvSpPr>
        <p:spPr>
          <a:xfrm>
            <a:off x="5091640" y="4320539"/>
            <a:ext cx="211881" cy="377150"/>
          </a:xfrm>
          <a:custGeom>
            <a:avLst/>
            <a:gdLst/>
            <a:ahLst/>
            <a:cxnLst/>
            <a:rect l="0" t="0" r="0" b="0"/>
            <a:pathLst>
              <a:path w="211881" h="377150">
                <a:moveTo>
                  <a:pt x="189019" y="0"/>
                </a:moveTo>
                <a:lnTo>
                  <a:pt x="182952" y="0"/>
                </a:lnTo>
                <a:lnTo>
                  <a:pt x="179894" y="3811"/>
                </a:lnTo>
                <a:lnTo>
                  <a:pt x="176586" y="10161"/>
                </a:lnTo>
                <a:lnTo>
                  <a:pt x="173111" y="18204"/>
                </a:lnTo>
                <a:lnTo>
                  <a:pt x="165862" y="33914"/>
                </a:lnTo>
                <a:lnTo>
                  <a:pt x="162152" y="41659"/>
                </a:lnTo>
                <a:lnTo>
                  <a:pt x="155867" y="51903"/>
                </a:lnTo>
                <a:lnTo>
                  <a:pt x="147868" y="63812"/>
                </a:lnTo>
                <a:lnTo>
                  <a:pt x="121793" y="101458"/>
                </a:lnTo>
                <a:lnTo>
                  <a:pt x="113722" y="113358"/>
                </a:lnTo>
                <a:lnTo>
                  <a:pt x="107071" y="123833"/>
                </a:lnTo>
                <a:lnTo>
                  <a:pt x="101367" y="133355"/>
                </a:lnTo>
                <a:lnTo>
                  <a:pt x="96295" y="142244"/>
                </a:lnTo>
                <a:lnTo>
                  <a:pt x="90373" y="151979"/>
                </a:lnTo>
                <a:lnTo>
                  <a:pt x="77020" y="172956"/>
                </a:lnTo>
                <a:lnTo>
                  <a:pt x="72443" y="181345"/>
                </a:lnTo>
                <a:lnTo>
                  <a:pt x="69392" y="188207"/>
                </a:lnTo>
                <a:lnTo>
                  <a:pt x="64732" y="199218"/>
                </a:lnTo>
                <a:lnTo>
                  <a:pt x="54968" y="213827"/>
                </a:lnTo>
                <a:lnTo>
                  <a:pt x="51392" y="220021"/>
                </a:lnTo>
                <a:lnTo>
                  <a:pt x="44032" y="233677"/>
                </a:lnTo>
                <a:lnTo>
                  <a:pt x="25162" y="270677"/>
                </a:lnTo>
                <a:lnTo>
                  <a:pt x="21361" y="276972"/>
                </a:lnTo>
                <a:lnTo>
                  <a:pt x="17557" y="282438"/>
                </a:lnTo>
                <a:lnTo>
                  <a:pt x="13751" y="287352"/>
                </a:lnTo>
                <a:lnTo>
                  <a:pt x="9523" y="296199"/>
                </a:lnTo>
                <a:lnTo>
                  <a:pt x="8395" y="300336"/>
                </a:lnTo>
                <a:lnTo>
                  <a:pt x="3755" y="308320"/>
                </a:lnTo>
                <a:lnTo>
                  <a:pt x="740" y="312227"/>
                </a:lnTo>
                <a:lnTo>
                  <a:pt x="0" y="316101"/>
                </a:lnTo>
                <a:lnTo>
                  <a:pt x="777" y="319954"/>
                </a:lnTo>
                <a:lnTo>
                  <a:pt x="5026" y="327622"/>
                </a:lnTo>
                <a:lnTo>
                  <a:pt x="11148" y="335264"/>
                </a:lnTo>
                <a:lnTo>
                  <a:pt x="15667" y="340638"/>
                </a:lnTo>
                <a:lnTo>
                  <a:pt x="18841" y="342662"/>
                </a:lnTo>
                <a:lnTo>
                  <a:pt x="23497" y="345282"/>
                </a:lnTo>
                <a:lnTo>
                  <a:pt x="37085" y="352543"/>
                </a:lnTo>
                <a:lnTo>
                  <a:pt x="42330" y="353536"/>
                </a:lnTo>
                <a:lnTo>
                  <a:pt x="45506" y="353801"/>
                </a:lnTo>
                <a:lnTo>
                  <a:pt x="48894" y="355248"/>
                </a:lnTo>
                <a:lnTo>
                  <a:pt x="52423" y="357482"/>
                </a:lnTo>
                <a:lnTo>
                  <a:pt x="61143" y="364125"/>
                </a:lnTo>
                <a:lnTo>
                  <a:pt x="65722" y="365034"/>
                </a:lnTo>
                <a:lnTo>
                  <a:pt x="71991" y="365437"/>
                </a:lnTo>
                <a:lnTo>
                  <a:pt x="79010" y="365617"/>
                </a:lnTo>
                <a:lnTo>
                  <a:pt x="82660" y="366935"/>
                </a:lnTo>
                <a:lnTo>
                  <a:pt x="86363" y="369083"/>
                </a:lnTo>
                <a:lnTo>
                  <a:pt x="95364" y="375589"/>
                </a:lnTo>
                <a:lnTo>
                  <a:pt x="98643" y="376123"/>
                </a:lnTo>
                <a:lnTo>
                  <a:pt x="103368" y="376479"/>
                </a:lnTo>
                <a:lnTo>
                  <a:pt x="114122" y="376874"/>
                </a:lnTo>
                <a:lnTo>
                  <a:pt x="123135" y="377050"/>
                </a:lnTo>
                <a:lnTo>
                  <a:pt x="141417" y="377149"/>
                </a:lnTo>
                <a:lnTo>
                  <a:pt x="148395" y="375893"/>
                </a:lnTo>
                <a:lnTo>
                  <a:pt x="155586" y="373785"/>
                </a:lnTo>
                <a:lnTo>
                  <a:pt x="162921" y="371111"/>
                </a:lnTo>
                <a:lnTo>
                  <a:pt x="169081" y="369327"/>
                </a:lnTo>
                <a:lnTo>
                  <a:pt x="174457" y="368138"/>
                </a:lnTo>
                <a:lnTo>
                  <a:pt x="179311" y="367346"/>
                </a:lnTo>
                <a:lnTo>
                  <a:pt x="183817" y="365547"/>
                </a:lnTo>
                <a:lnTo>
                  <a:pt x="188091" y="363078"/>
                </a:lnTo>
                <a:lnTo>
                  <a:pt x="192211" y="360162"/>
                </a:lnTo>
                <a:lnTo>
                  <a:pt x="196227" y="358218"/>
                </a:lnTo>
                <a:lnTo>
                  <a:pt x="200174" y="356922"/>
                </a:lnTo>
                <a:lnTo>
                  <a:pt x="211880" y="3543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Postulate 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two planes intersect, then their intersection is a line.</a:t>
            </a:r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8400" y="2725512"/>
            <a:ext cx="4114800" cy="2865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about space and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Space is the set of all points (objects in space have length, width, and height).</a:t>
            </a:r>
          </a:p>
          <a:p>
            <a:r>
              <a:rPr lang="en-US" dirty="0" smtClean="0"/>
              <a:t>Collinear points are points all in one line.</a:t>
            </a:r>
          </a:p>
          <a:p>
            <a:r>
              <a:rPr lang="en-US" dirty="0" smtClean="0"/>
              <a:t>Coplanar points are points all in one plane.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4495800"/>
            <a:ext cx="2704429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8200" y="4038600"/>
            <a:ext cx="2904148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MARTPenAnnotation391"/>
          <p:cNvSpPr/>
          <p:nvPr/>
        </p:nvSpPr>
        <p:spPr>
          <a:xfrm>
            <a:off x="5926683" y="5237055"/>
            <a:ext cx="73909" cy="88805"/>
          </a:xfrm>
          <a:custGeom>
            <a:avLst/>
            <a:gdLst/>
            <a:ahLst/>
            <a:cxnLst/>
            <a:rect l="0" t="0" r="0" b="0"/>
            <a:pathLst>
              <a:path w="73909" h="88805">
                <a:moveTo>
                  <a:pt x="28346" y="20745"/>
                </a:moveTo>
                <a:lnTo>
                  <a:pt x="16211" y="20745"/>
                </a:lnTo>
                <a:lnTo>
                  <a:pt x="12636" y="22015"/>
                </a:lnTo>
                <a:lnTo>
                  <a:pt x="10253" y="24131"/>
                </a:lnTo>
                <a:lnTo>
                  <a:pt x="8664" y="26812"/>
                </a:lnTo>
                <a:lnTo>
                  <a:pt x="7605" y="29870"/>
                </a:lnTo>
                <a:lnTo>
                  <a:pt x="6899" y="33178"/>
                </a:lnTo>
                <a:lnTo>
                  <a:pt x="5766" y="41545"/>
                </a:lnTo>
                <a:lnTo>
                  <a:pt x="6942" y="43502"/>
                </a:lnTo>
                <a:lnTo>
                  <a:pt x="8997" y="46076"/>
                </a:lnTo>
                <a:lnTo>
                  <a:pt x="11637" y="49062"/>
                </a:lnTo>
                <a:lnTo>
                  <a:pt x="14667" y="51053"/>
                </a:lnTo>
                <a:lnTo>
                  <a:pt x="17957" y="52380"/>
                </a:lnTo>
                <a:lnTo>
                  <a:pt x="21420" y="53265"/>
                </a:lnTo>
                <a:lnTo>
                  <a:pt x="24999" y="53854"/>
                </a:lnTo>
                <a:lnTo>
                  <a:pt x="28655" y="54248"/>
                </a:lnTo>
                <a:lnTo>
                  <a:pt x="32362" y="54510"/>
                </a:lnTo>
                <a:lnTo>
                  <a:pt x="34834" y="53415"/>
                </a:lnTo>
                <a:lnTo>
                  <a:pt x="36482" y="51415"/>
                </a:lnTo>
                <a:lnTo>
                  <a:pt x="39126" y="45147"/>
                </a:lnTo>
                <a:lnTo>
                  <a:pt x="39343" y="43363"/>
                </a:lnTo>
                <a:lnTo>
                  <a:pt x="39488" y="40903"/>
                </a:lnTo>
                <a:lnTo>
                  <a:pt x="39719" y="33899"/>
                </a:lnTo>
                <a:lnTo>
                  <a:pt x="39760" y="20550"/>
                </a:lnTo>
                <a:lnTo>
                  <a:pt x="38495" y="16804"/>
                </a:lnTo>
                <a:lnTo>
                  <a:pt x="36382" y="14308"/>
                </a:lnTo>
                <a:lnTo>
                  <a:pt x="29934" y="10301"/>
                </a:lnTo>
                <a:lnTo>
                  <a:pt x="28135" y="11242"/>
                </a:lnTo>
                <a:lnTo>
                  <a:pt x="25666" y="13140"/>
                </a:lnTo>
                <a:lnTo>
                  <a:pt x="18645" y="19242"/>
                </a:lnTo>
                <a:lnTo>
                  <a:pt x="14298" y="23463"/>
                </a:lnTo>
                <a:lnTo>
                  <a:pt x="11361" y="26367"/>
                </a:lnTo>
                <a:lnTo>
                  <a:pt x="9403" y="29573"/>
                </a:lnTo>
                <a:lnTo>
                  <a:pt x="8098" y="32980"/>
                </a:lnTo>
                <a:lnTo>
                  <a:pt x="7227" y="36521"/>
                </a:lnTo>
                <a:lnTo>
                  <a:pt x="6647" y="40153"/>
                </a:lnTo>
                <a:lnTo>
                  <a:pt x="6260" y="43843"/>
                </a:lnTo>
                <a:lnTo>
                  <a:pt x="6002" y="47573"/>
                </a:lnTo>
                <a:lnTo>
                  <a:pt x="5830" y="51331"/>
                </a:lnTo>
                <a:lnTo>
                  <a:pt x="5639" y="58891"/>
                </a:lnTo>
                <a:lnTo>
                  <a:pt x="6859" y="61416"/>
                </a:lnTo>
                <a:lnTo>
                  <a:pt x="8941" y="63099"/>
                </a:lnTo>
                <a:lnTo>
                  <a:pt x="11600" y="64221"/>
                </a:lnTo>
                <a:lnTo>
                  <a:pt x="14642" y="64969"/>
                </a:lnTo>
                <a:lnTo>
                  <a:pt x="17940" y="65467"/>
                </a:lnTo>
                <a:lnTo>
                  <a:pt x="26291" y="66268"/>
                </a:lnTo>
                <a:lnTo>
                  <a:pt x="34207" y="66377"/>
                </a:lnTo>
                <a:lnTo>
                  <a:pt x="39874" y="66406"/>
                </a:lnTo>
                <a:lnTo>
                  <a:pt x="44921" y="63886"/>
                </a:lnTo>
                <a:lnTo>
                  <a:pt x="49556" y="59665"/>
                </a:lnTo>
                <a:lnTo>
                  <a:pt x="60053" y="46777"/>
                </a:lnTo>
                <a:lnTo>
                  <a:pt x="62184" y="44450"/>
                </a:lnTo>
                <a:lnTo>
                  <a:pt x="67939" y="38477"/>
                </a:lnTo>
                <a:lnTo>
                  <a:pt x="69981" y="35106"/>
                </a:lnTo>
                <a:lnTo>
                  <a:pt x="71343" y="31589"/>
                </a:lnTo>
                <a:lnTo>
                  <a:pt x="73529" y="22887"/>
                </a:lnTo>
                <a:lnTo>
                  <a:pt x="73708" y="20903"/>
                </a:lnTo>
                <a:lnTo>
                  <a:pt x="73827" y="18310"/>
                </a:lnTo>
                <a:lnTo>
                  <a:pt x="73908" y="15311"/>
                </a:lnTo>
                <a:lnTo>
                  <a:pt x="72691" y="12042"/>
                </a:lnTo>
                <a:lnTo>
                  <a:pt x="70609" y="8593"/>
                </a:lnTo>
                <a:lnTo>
                  <a:pt x="67952" y="5024"/>
                </a:lnTo>
                <a:lnTo>
                  <a:pt x="64910" y="2644"/>
                </a:lnTo>
                <a:lnTo>
                  <a:pt x="61612" y="1058"/>
                </a:lnTo>
                <a:lnTo>
                  <a:pt x="58144" y="0"/>
                </a:lnTo>
                <a:lnTo>
                  <a:pt x="54561" y="565"/>
                </a:lnTo>
                <a:lnTo>
                  <a:pt x="50903" y="2212"/>
                </a:lnTo>
                <a:lnTo>
                  <a:pt x="47194" y="4579"/>
                </a:lnTo>
                <a:lnTo>
                  <a:pt x="43452" y="6157"/>
                </a:lnTo>
                <a:lnTo>
                  <a:pt x="39686" y="7210"/>
                </a:lnTo>
                <a:lnTo>
                  <a:pt x="35907" y="7912"/>
                </a:lnTo>
                <a:lnTo>
                  <a:pt x="32116" y="9649"/>
                </a:lnTo>
                <a:lnTo>
                  <a:pt x="28320" y="12077"/>
                </a:lnTo>
                <a:lnTo>
                  <a:pt x="19169" y="19032"/>
                </a:lnTo>
                <a:lnTo>
                  <a:pt x="18418" y="20873"/>
                </a:lnTo>
                <a:lnTo>
                  <a:pt x="17918" y="23370"/>
                </a:lnTo>
                <a:lnTo>
                  <a:pt x="17584" y="26305"/>
                </a:lnTo>
                <a:lnTo>
                  <a:pt x="16092" y="29532"/>
                </a:lnTo>
                <a:lnTo>
                  <a:pt x="13827" y="32952"/>
                </a:lnTo>
                <a:lnTo>
                  <a:pt x="11047" y="36503"/>
                </a:lnTo>
                <a:lnTo>
                  <a:pt x="7923" y="41410"/>
                </a:lnTo>
                <a:lnTo>
                  <a:pt x="4571" y="47222"/>
                </a:lnTo>
                <a:lnTo>
                  <a:pt x="1066" y="53636"/>
                </a:lnTo>
                <a:lnTo>
                  <a:pt x="0" y="57912"/>
                </a:lnTo>
                <a:lnTo>
                  <a:pt x="559" y="60763"/>
                </a:lnTo>
                <a:lnTo>
                  <a:pt x="2202" y="62664"/>
                </a:lnTo>
                <a:lnTo>
                  <a:pt x="3297" y="65201"/>
                </a:lnTo>
                <a:lnTo>
                  <a:pt x="4026" y="68162"/>
                </a:lnTo>
                <a:lnTo>
                  <a:pt x="5198" y="75972"/>
                </a:lnTo>
                <a:lnTo>
                  <a:pt x="6564" y="77883"/>
                </a:lnTo>
                <a:lnTo>
                  <a:pt x="8745" y="80427"/>
                </a:lnTo>
                <a:lnTo>
                  <a:pt x="11469" y="83393"/>
                </a:lnTo>
                <a:lnTo>
                  <a:pt x="14555" y="85370"/>
                </a:lnTo>
                <a:lnTo>
                  <a:pt x="17882" y="86688"/>
                </a:lnTo>
                <a:lnTo>
                  <a:pt x="21370" y="87567"/>
                </a:lnTo>
                <a:lnTo>
                  <a:pt x="24966" y="88153"/>
                </a:lnTo>
                <a:lnTo>
                  <a:pt x="28632" y="88543"/>
                </a:lnTo>
                <a:lnTo>
                  <a:pt x="32347" y="88804"/>
                </a:lnTo>
                <a:lnTo>
                  <a:pt x="36094" y="87707"/>
                </a:lnTo>
                <a:lnTo>
                  <a:pt x="39862" y="85706"/>
                </a:lnTo>
                <a:lnTo>
                  <a:pt x="43644" y="83103"/>
                </a:lnTo>
                <a:lnTo>
                  <a:pt x="47434" y="80096"/>
                </a:lnTo>
                <a:lnTo>
                  <a:pt x="51231" y="76822"/>
                </a:lnTo>
                <a:lnTo>
                  <a:pt x="60384" y="68511"/>
                </a:lnTo>
                <a:lnTo>
                  <a:pt x="61134" y="66558"/>
                </a:lnTo>
                <a:lnTo>
                  <a:pt x="61635" y="63987"/>
                </a:lnTo>
                <a:lnTo>
                  <a:pt x="61970" y="61003"/>
                </a:lnTo>
                <a:lnTo>
                  <a:pt x="60922" y="57743"/>
                </a:lnTo>
                <a:lnTo>
                  <a:pt x="58954" y="54301"/>
                </a:lnTo>
                <a:lnTo>
                  <a:pt x="56371" y="50735"/>
                </a:lnTo>
                <a:lnTo>
                  <a:pt x="54650" y="47088"/>
                </a:lnTo>
                <a:lnTo>
                  <a:pt x="53502" y="43387"/>
                </a:lnTo>
                <a:lnTo>
                  <a:pt x="52737" y="39649"/>
                </a:lnTo>
                <a:lnTo>
                  <a:pt x="50957" y="35887"/>
                </a:lnTo>
                <a:lnTo>
                  <a:pt x="48500" y="32110"/>
                </a:lnTo>
                <a:lnTo>
                  <a:pt x="41499" y="22990"/>
                </a:lnTo>
                <a:lnTo>
                  <a:pt x="39655" y="22241"/>
                </a:lnTo>
                <a:lnTo>
                  <a:pt x="37156" y="21743"/>
                </a:lnTo>
                <a:lnTo>
                  <a:pt x="34219" y="21410"/>
                </a:lnTo>
                <a:lnTo>
                  <a:pt x="30992" y="21188"/>
                </a:lnTo>
                <a:lnTo>
                  <a:pt x="27570" y="21040"/>
                </a:lnTo>
                <a:lnTo>
                  <a:pt x="19021" y="20803"/>
                </a:lnTo>
                <a:lnTo>
                  <a:pt x="18320" y="22053"/>
                </a:lnTo>
                <a:lnTo>
                  <a:pt x="17852" y="24157"/>
                </a:lnTo>
                <a:lnTo>
                  <a:pt x="17540" y="26829"/>
                </a:lnTo>
                <a:lnTo>
                  <a:pt x="17332" y="32421"/>
                </a:lnTo>
                <a:lnTo>
                  <a:pt x="17101" y="48794"/>
                </a:lnTo>
                <a:lnTo>
                  <a:pt x="18310" y="55954"/>
                </a:lnTo>
                <a:lnTo>
                  <a:pt x="20385" y="61997"/>
                </a:lnTo>
                <a:lnTo>
                  <a:pt x="26774" y="74755"/>
                </a:lnTo>
                <a:lnTo>
                  <a:pt x="28569" y="75801"/>
                </a:lnTo>
                <a:lnTo>
                  <a:pt x="31035" y="76499"/>
                </a:lnTo>
                <a:lnTo>
                  <a:pt x="33948" y="76964"/>
                </a:lnTo>
                <a:lnTo>
                  <a:pt x="37161" y="77274"/>
                </a:lnTo>
                <a:lnTo>
                  <a:pt x="40573" y="77481"/>
                </a:lnTo>
                <a:lnTo>
                  <a:pt x="44117" y="77619"/>
                </a:lnTo>
                <a:lnTo>
                  <a:pt x="46481" y="76440"/>
                </a:lnTo>
                <a:lnTo>
                  <a:pt x="48056" y="74385"/>
                </a:lnTo>
                <a:lnTo>
                  <a:pt x="49106" y="71745"/>
                </a:lnTo>
                <a:lnTo>
                  <a:pt x="49806" y="68714"/>
                </a:lnTo>
                <a:lnTo>
                  <a:pt x="50273" y="65425"/>
                </a:lnTo>
                <a:lnTo>
                  <a:pt x="51207" y="5503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07"/>
          <p:cNvSpPr/>
          <p:nvPr/>
        </p:nvSpPr>
        <p:spPr>
          <a:xfrm>
            <a:off x="5909309" y="5932221"/>
            <a:ext cx="182881" cy="239980"/>
          </a:xfrm>
          <a:custGeom>
            <a:avLst/>
            <a:gdLst/>
            <a:ahLst/>
            <a:cxnLst/>
            <a:rect l="0" t="0" r="0" b="0"/>
            <a:pathLst>
              <a:path w="182881" h="239980">
                <a:moveTo>
                  <a:pt x="0" y="239979"/>
                </a:moveTo>
                <a:lnTo>
                  <a:pt x="0" y="181595"/>
                </a:lnTo>
                <a:lnTo>
                  <a:pt x="1271" y="164226"/>
                </a:lnTo>
                <a:lnTo>
                  <a:pt x="3387" y="150107"/>
                </a:lnTo>
                <a:lnTo>
                  <a:pt x="6069" y="138154"/>
                </a:lnTo>
                <a:lnTo>
                  <a:pt x="7856" y="128916"/>
                </a:lnTo>
                <a:lnTo>
                  <a:pt x="9047" y="121487"/>
                </a:lnTo>
                <a:lnTo>
                  <a:pt x="9842" y="115263"/>
                </a:lnTo>
                <a:lnTo>
                  <a:pt x="10371" y="107306"/>
                </a:lnTo>
                <a:lnTo>
                  <a:pt x="10724" y="98189"/>
                </a:lnTo>
                <a:lnTo>
                  <a:pt x="10960" y="88303"/>
                </a:lnTo>
                <a:lnTo>
                  <a:pt x="12387" y="80441"/>
                </a:lnTo>
                <a:lnTo>
                  <a:pt x="14608" y="73930"/>
                </a:lnTo>
                <a:lnTo>
                  <a:pt x="17359" y="68320"/>
                </a:lnTo>
                <a:lnTo>
                  <a:pt x="19193" y="62039"/>
                </a:lnTo>
                <a:lnTo>
                  <a:pt x="20415" y="55312"/>
                </a:lnTo>
                <a:lnTo>
                  <a:pt x="21230" y="48288"/>
                </a:lnTo>
                <a:lnTo>
                  <a:pt x="23044" y="41065"/>
                </a:lnTo>
                <a:lnTo>
                  <a:pt x="25523" y="33710"/>
                </a:lnTo>
                <a:lnTo>
                  <a:pt x="32559" y="15789"/>
                </a:lnTo>
                <a:lnTo>
                  <a:pt x="33521" y="9952"/>
                </a:lnTo>
                <a:lnTo>
                  <a:pt x="33778" y="6618"/>
                </a:lnTo>
                <a:lnTo>
                  <a:pt x="35218" y="4394"/>
                </a:lnTo>
                <a:lnTo>
                  <a:pt x="37449" y="2913"/>
                </a:lnTo>
                <a:lnTo>
                  <a:pt x="45236" y="122"/>
                </a:lnTo>
                <a:lnTo>
                  <a:pt x="48892" y="26"/>
                </a:lnTo>
                <a:lnTo>
                  <a:pt x="51645" y="0"/>
                </a:lnTo>
                <a:lnTo>
                  <a:pt x="54750" y="1253"/>
                </a:lnTo>
                <a:lnTo>
                  <a:pt x="58090" y="3358"/>
                </a:lnTo>
                <a:lnTo>
                  <a:pt x="61587" y="6031"/>
                </a:lnTo>
                <a:lnTo>
                  <a:pt x="65188" y="7814"/>
                </a:lnTo>
                <a:lnTo>
                  <a:pt x="68859" y="9002"/>
                </a:lnTo>
                <a:lnTo>
                  <a:pt x="77808" y="10909"/>
                </a:lnTo>
                <a:lnTo>
                  <a:pt x="81082" y="12335"/>
                </a:lnTo>
                <a:lnTo>
                  <a:pt x="91494" y="17307"/>
                </a:lnTo>
                <a:lnTo>
                  <a:pt x="96556" y="20411"/>
                </a:lnTo>
                <a:lnTo>
                  <a:pt x="101201" y="23750"/>
                </a:lnTo>
                <a:lnTo>
                  <a:pt x="105568" y="27247"/>
                </a:lnTo>
                <a:lnTo>
                  <a:pt x="109748" y="29577"/>
                </a:lnTo>
                <a:lnTo>
                  <a:pt x="113806" y="31131"/>
                </a:lnTo>
                <a:lnTo>
                  <a:pt x="117781" y="32167"/>
                </a:lnTo>
                <a:lnTo>
                  <a:pt x="121700" y="34127"/>
                </a:lnTo>
                <a:lnTo>
                  <a:pt x="125584" y="36704"/>
                </a:lnTo>
                <a:lnTo>
                  <a:pt x="129443" y="39692"/>
                </a:lnTo>
                <a:lnTo>
                  <a:pt x="132016" y="42954"/>
                </a:lnTo>
                <a:lnTo>
                  <a:pt x="133730" y="46400"/>
                </a:lnTo>
                <a:lnTo>
                  <a:pt x="134874" y="49965"/>
                </a:lnTo>
                <a:lnTo>
                  <a:pt x="139531" y="57314"/>
                </a:lnTo>
                <a:lnTo>
                  <a:pt x="142551" y="61053"/>
                </a:lnTo>
                <a:lnTo>
                  <a:pt x="145834" y="64815"/>
                </a:lnTo>
                <a:lnTo>
                  <a:pt x="149293" y="68592"/>
                </a:lnTo>
                <a:lnTo>
                  <a:pt x="156523" y="76176"/>
                </a:lnTo>
                <a:lnTo>
                  <a:pt x="169234" y="89134"/>
                </a:lnTo>
                <a:lnTo>
                  <a:pt x="169973" y="91156"/>
                </a:lnTo>
                <a:lnTo>
                  <a:pt x="170793" y="96789"/>
                </a:lnTo>
                <a:lnTo>
                  <a:pt x="172283" y="98799"/>
                </a:lnTo>
                <a:lnTo>
                  <a:pt x="174545" y="100139"/>
                </a:lnTo>
                <a:lnTo>
                  <a:pt x="177324" y="101032"/>
                </a:lnTo>
                <a:lnTo>
                  <a:pt x="179176" y="102897"/>
                </a:lnTo>
                <a:lnTo>
                  <a:pt x="180411" y="105411"/>
                </a:lnTo>
                <a:lnTo>
                  <a:pt x="182880" y="1142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08"/>
          <p:cNvSpPr/>
          <p:nvPr/>
        </p:nvSpPr>
        <p:spPr>
          <a:xfrm>
            <a:off x="5897879" y="5943600"/>
            <a:ext cx="160022" cy="137160"/>
          </a:xfrm>
          <a:custGeom>
            <a:avLst/>
            <a:gdLst/>
            <a:ahLst/>
            <a:cxnLst/>
            <a:rect l="0" t="0" r="0" b="0"/>
            <a:pathLst>
              <a:path w="160022" h="137160">
                <a:moveTo>
                  <a:pt x="0" y="137159"/>
                </a:moveTo>
                <a:lnTo>
                  <a:pt x="0" y="127318"/>
                </a:lnTo>
                <a:lnTo>
                  <a:pt x="3387" y="123049"/>
                </a:lnTo>
                <a:lnTo>
                  <a:pt x="6069" y="120132"/>
                </a:lnTo>
                <a:lnTo>
                  <a:pt x="7856" y="116918"/>
                </a:lnTo>
                <a:lnTo>
                  <a:pt x="9048" y="113505"/>
                </a:lnTo>
                <a:lnTo>
                  <a:pt x="9842" y="109960"/>
                </a:lnTo>
                <a:lnTo>
                  <a:pt x="11641" y="107596"/>
                </a:lnTo>
                <a:lnTo>
                  <a:pt x="14111" y="106021"/>
                </a:lnTo>
                <a:lnTo>
                  <a:pt x="17028" y="104971"/>
                </a:lnTo>
                <a:lnTo>
                  <a:pt x="20242" y="101730"/>
                </a:lnTo>
                <a:lnTo>
                  <a:pt x="23655" y="97030"/>
                </a:lnTo>
                <a:lnTo>
                  <a:pt x="27200" y="91356"/>
                </a:lnTo>
                <a:lnTo>
                  <a:pt x="30834" y="86304"/>
                </a:lnTo>
                <a:lnTo>
                  <a:pt x="34526" y="81665"/>
                </a:lnTo>
                <a:lnTo>
                  <a:pt x="38258" y="77304"/>
                </a:lnTo>
                <a:lnTo>
                  <a:pt x="43285" y="73126"/>
                </a:lnTo>
                <a:lnTo>
                  <a:pt x="49177" y="69070"/>
                </a:lnTo>
                <a:lnTo>
                  <a:pt x="55645" y="65096"/>
                </a:lnTo>
                <a:lnTo>
                  <a:pt x="62497" y="59907"/>
                </a:lnTo>
                <a:lnTo>
                  <a:pt x="69605" y="53908"/>
                </a:lnTo>
                <a:lnTo>
                  <a:pt x="83006" y="41739"/>
                </a:lnTo>
                <a:lnTo>
                  <a:pt x="93195" y="32098"/>
                </a:lnTo>
                <a:lnTo>
                  <a:pt x="98960" y="27748"/>
                </a:lnTo>
                <a:lnTo>
                  <a:pt x="105344" y="23579"/>
                </a:lnTo>
                <a:lnTo>
                  <a:pt x="112139" y="19529"/>
                </a:lnTo>
                <a:lnTo>
                  <a:pt x="117939" y="16829"/>
                </a:lnTo>
                <a:lnTo>
                  <a:pt x="123077" y="15029"/>
                </a:lnTo>
                <a:lnTo>
                  <a:pt x="127771" y="13829"/>
                </a:lnTo>
                <a:lnTo>
                  <a:pt x="132171" y="11759"/>
                </a:lnTo>
                <a:lnTo>
                  <a:pt x="136374" y="9109"/>
                </a:lnTo>
                <a:lnTo>
                  <a:pt x="140446" y="6073"/>
                </a:lnTo>
                <a:lnTo>
                  <a:pt x="144431" y="4048"/>
                </a:lnTo>
                <a:lnTo>
                  <a:pt x="148357" y="2699"/>
                </a:lnTo>
                <a:lnTo>
                  <a:pt x="16002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09"/>
          <p:cNvSpPr/>
          <p:nvPr/>
        </p:nvSpPr>
        <p:spPr>
          <a:xfrm>
            <a:off x="5829300" y="4977015"/>
            <a:ext cx="170804" cy="204020"/>
          </a:xfrm>
          <a:custGeom>
            <a:avLst/>
            <a:gdLst/>
            <a:ahLst/>
            <a:cxnLst/>
            <a:rect l="0" t="0" r="0" b="0"/>
            <a:pathLst>
              <a:path w="170804" h="204020">
                <a:moveTo>
                  <a:pt x="0" y="86474"/>
                </a:moveTo>
                <a:lnTo>
                  <a:pt x="9841" y="106157"/>
                </a:lnTo>
                <a:lnTo>
                  <a:pt x="14110" y="111309"/>
                </a:lnTo>
                <a:lnTo>
                  <a:pt x="17027" y="114461"/>
                </a:lnTo>
                <a:lnTo>
                  <a:pt x="18971" y="117832"/>
                </a:lnTo>
                <a:lnTo>
                  <a:pt x="20267" y="121349"/>
                </a:lnTo>
                <a:lnTo>
                  <a:pt x="21132" y="124965"/>
                </a:lnTo>
                <a:lnTo>
                  <a:pt x="22978" y="128645"/>
                </a:lnTo>
                <a:lnTo>
                  <a:pt x="25479" y="132368"/>
                </a:lnTo>
                <a:lnTo>
                  <a:pt x="28416" y="136120"/>
                </a:lnTo>
                <a:lnTo>
                  <a:pt x="30374" y="139891"/>
                </a:lnTo>
                <a:lnTo>
                  <a:pt x="31679" y="143676"/>
                </a:lnTo>
                <a:lnTo>
                  <a:pt x="32549" y="147469"/>
                </a:lnTo>
                <a:lnTo>
                  <a:pt x="33129" y="151267"/>
                </a:lnTo>
                <a:lnTo>
                  <a:pt x="33516" y="155070"/>
                </a:lnTo>
                <a:lnTo>
                  <a:pt x="33774" y="158874"/>
                </a:lnTo>
                <a:lnTo>
                  <a:pt x="35216" y="165221"/>
                </a:lnTo>
                <a:lnTo>
                  <a:pt x="37447" y="173262"/>
                </a:lnTo>
                <a:lnTo>
                  <a:pt x="40205" y="182433"/>
                </a:lnTo>
                <a:lnTo>
                  <a:pt x="42043" y="189817"/>
                </a:lnTo>
                <a:lnTo>
                  <a:pt x="43269" y="196009"/>
                </a:lnTo>
                <a:lnTo>
                  <a:pt x="44086" y="201408"/>
                </a:lnTo>
                <a:lnTo>
                  <a:pt x="43360" y="203736"/>
                </a:lnTo>
                <a:lnTo>
                  <a:pt x="41606" y="204019"/>
                </a:lnTo>
                <a:lnTo>
                  <a:pt x="35735" y="201415"/>
                </a:lnTo>
                <a:lnTo>
                  <a:pt x="33983" y="197392"/>
                </a:lnTo>
                <a:lnTo>
                  <a:pt x="31545" y="190899"/>
                </a:lnTo>
                <a:lnTo>
                  <a:pt x="28650" y="182761"/>
                </a:lnTo>
                <a:lnTo>
                  <a:pt x="25450" y="176066"/>
                </a:lnTo>
                <a:lnTo>
                  <a:pt x="22046" y="170332"/>
                </a:lnTo>
                <a:lnTo>
                  <a:pt x="18508" y="165240"/>
                </a:lnTo>
                <a:lnTo>
                  <a:pt x="16148" y="160574"/>
                </a:lnTo>
                <a:lnTo>
                  <a:pt x="14575" y="156194"/>
                </a:lnTo>
                <a:lnTo>
                  <a:pt x="13527" y="152004"/>
                </a:lnTo>
                <a:lnTo>
                  <a:pt x="12827" y="147941"/>
                </a:lnTo>
                <a:lnTo>
                  <a:pt x="12362" y="143962"/>
                </a:lnTo>
                <a:lnTo>
                  <a:pt x="12051" y="140040"/>
                </a:lnTo>
                <a:lnTo>
                  <a:pt x="10574" y="133615"/>
                </a:lnTo>
                <a:lnTo>
                  <a:pt x="8319" y="125521"/>
                </a:lnTo>
                <a:lnTo>
                  <a:pt x="5546" y="116315"/>
                </a:lnTo>
                <a:lnTo>
                  <a:pt x="3697" y="108909"/>
                </a:lnTo>
                <a:lnTo>
                  <a:pt x="2464" y="102700"/>
                </a:lnTo>
                <a:lnTo>
                  <a:pt x="1643" y="97292"/>
                </a:lnTo>
                <a:lnTo>
                  <a:pt x="1095" y="92416"/>
                </a:lnTo>
                <a:lnTo>
                  <a:pt x="730" y="87895"/>
                </a:lnTo>
                <a:lnTo>
                  <a:pt x="486" y="83612"/>
                </a:lnTo>
                <a:lnTo>
                  <a:pt x="216" y="75466"/>
                </a:lnTo>
                <a:lnTo>
                  <a:pt x="42" y="59888"/>
                </a:lnTo>
                <a:lnTo>
                  <a:pt x="1298" y="53510"/>
                </a:lnTo>
                <a:lnTo>
                  <a:pt x="3405" y="45448"/>
                </a:lnTo>
                <a:lnTo>
                  <a:pt x="6080" y="36263"/>
                </a:lnTo>
                <a:lnTo>
                  <a:pt x="9133" y="30140"/>
                </a:lnTo>
                <a:lnTo>
                  <a:pt x="12439" y="26059"/>
                </a:lnTo>
                <a:lnTo>
                  <a:pt x="15912" y="23337"/>
                </a:lnTo>
                <a:lnTo>
                  <a:pt x="18228" y="20253"/>
                </a:lnTo>
                <a:lnTo>
                  <a:pt x="19772" y="16927"/>
                </a:lnTo>
                <a:lnTo>
                  <a:pt x="20801" y="13439"/>
                </a:lnTo>
                <a:lnTo>
                  <a:pt x="22757" y="11115"/>
                </a:lnTo>
                <a:lnTo>
                  <a:pt x="25331" y="9564"/>
                </a:lnTo>
                <a:lnTo>
                  <a:pt x="32520" y="7076"/>
                </a:lnTo>
                <a:lnTo>
                  <a:pt x="36889" y="3350"/>
                </a:lnTo>
                <a:lnTo>
                  <a:pt x="39833" y="578"/>
                </a:lnTo>
                <a:lnTo>
                  <a:pt x="43065" y="0"/>
                </a:lnTo>
                <a:lnTo>
                  <a:pt x="46490" y="885"/>
                </a:lnTo>
                <a:lnTo>
                  <a:pt x="55044" y="5362"/>
                </a:lnTo>
                <a:lnTo>
                  <a:pt x="55746" y="7000"/>
                </a:lnTo>
                <a:lnTo>
                  <a:pt x="56526" y="12206"/>
                </a:lnTo>
                <a:lnTo>
                  <a:pt x="56965" y="16209"/>
                </a:lnTo>
                <a:lnTo>
                  <a:pt x="57095" y="35598"/>
                </a:lnTo>
                <a:lnTo>
                  <a:pt x="55843" y="44937"/>
                </a:lnTo>
                <a:lnTo>
                  <a:pt x="53739" y="54973"/>
                </a:lnTo>
                <a:lnTo>
                  <a:pt x="51065" y="65473"/>
                </a:lnTo>
                <a:lnTo>
                  <a:pt x="48014" y="73744"/>
                </a:lnTo>
                <a:lnTo>
                  <a:pt x="44709" y="80527"/>
                </a:lnTo>
                <a:lnTo>
                  <a:pt x="41236" y="86320"/>
                </a:lnTo>
                <a:lnTo>
                  <a:pt x="37650" y="92721"/>
                </a:lnTo>
                <a:lnTo>
                  <a:pt x="25058" y="116570"/>
                </a:lnTo>
                <a:lnTo>
                  <a:pt x="25595" y="117968"/>
                </a:lnTo>
                <a:lnTo>
                  <a:pt x="27223" y="118900"/>
                </a:lnTo>
                <a:lnTo>
                  <a:pt x="29578" y="119521"/>
                </a:lnTo>
                <a:lnTo>
                  <a:pt x="31149" y="118666"/>
                </a:lnTo>
                <a:lnTo>
                  <a:pt x="32196" y="116826"/>
                </a:lnTo>
                <a:lnTo>
                  <a:pt x="32894" y="114328"/>
                </a:lnTo>
                <a:lnTo>
                  <a:pt x="34629" y="112664"/>
                </a:lnTo>
                <a:lnTo>
                  <a:pt x="37056" y="111554"/>
                </a:lnTo>
                <a:lnTo>
                  <a:pt x="39944" y="110814"/>
                </a:lnTo>
                <a:lnTo>
                  <a:pt x="43139" y="109051"/>
                </a:lnTo>
                <a:lnTo>
                  <a:pt x="46539" y="106606"/>
                </a:lnTo>
                <a:lnTo>
                  <a:pt x="50076" y="103705"/>
                </a:lnTo>
                <a:lnTo>
                  <a:pt x="53704" y="100502"/>
                </a:lnTo>
                <a:lnTo>
                  <a:pt x="61122" y="93555"/>
                </a:lnTo>
                <a:lnTo>
                  <a:pt x="72437" y="82504"/>
                </a:lnTo>
                <a:lnTo>
                  <a:pt x="76232" y="80018"/>
                </a:lnTo>
                <a:lnTo>
                  <a:pt x="80031" y="78360"/>
                </a:lnTo>
                <a:lnTo>
                  <a:pt x="83834" y="77255"/>
                </a:lnTo>
                <a:lnTo>
                  <a:pt x="107389" y="69631"/>
                </a:lnTo>
                <a:lnTo>
                  <a:pt x="116043" y="66356"/>
                </a:lnTo>
                <a:lnTo>
                  <a:pt x="124352" y="62902"/>
                </a:lnTo>
                <a:lnTo>
                  <a:pt x="132431" y="59329"/>
                </a:lnTo>
                <a:lnTo>
                  <a:pt x="137817" y="58218"/>
                </a:lnTo>
                <a:lnTo>
                  <a:pt x="141408" y="58747"/>
                </a:lnTo>
                <a:lnTo>
                  <a:pt x="143802" y="60369"/>
                </a:lnTo>
                <a:lnTo>
                  <a:pt x="146668" y="61451"/>
                </a:lnTo>
                <a:lnTo>
                  <a:pt x="149849" y="62172"/>
                </a:lnTo>
                <a:lnTo>
                  <a:pt x="153239" y="62653"/>
                </a:lnTo>
                <a:lnTo>
                  <a:pt x="156769" y="62974"/>
                </a:lnTo>
                <a:lnTo>
                  <a:pt x="160393" y="63187"/>
                </a:lnTo>
                <a:lnTo>
                  <a:pt x="164078" y="63330"/>
                </a:lnTo>
                <a:lnTo>
                  <a:pt x="166535" y="64695"/>
                </a:lnTo>
                <a:lnTo>
                  <a:pt x="168173" y="66874"/>
                </a:lnTo>
                <a:lnTo>
                  <a:pt x="169265" y="69598"/>
                </a:lnTo>
                <a:lnTo>
                  <a:pt x="169993" y="72683"/>
                </a:lnTo>
                <a:lnTo>
                  <a:pt x="170479" y="76010"/>
                </a:lnTo>
                <a:lnTo>
                  <a:pt x="170803" y="79498"/>
                </a:lnTo>
                <a:lnTo>
                  <a:pt x="169748" y="84364"/>
                </a:lnTo>
                <a:lnTo>
                  <a:pt x="167775" y="90147"/>
                </a:lnTo>
                <a:lnTo>
                  <a:pt x="165190" y="96543"/>
                </a:lnTo>
                <a:lnTo>
                  <a:pt x="163467" y="102077"/>
                </a:lnTo>
                <a:lnTo>
                  <a:pt x="162317" y="107036"/>
                </a:lnTo>
                <a:lnTo>
                  <a:pt x="161552" y="111612"/>
                </a:lnTo>
                <a:lnTo>
                  <a:pt x="158501" y="117203"/>
                </a:lnTo>
                <a:lnTo>
                  <a:pt x="153927" y="123470"/>
                </a:lnTo>
                <a:lnTo>
                  <a:pt x="148338" y="130188"/>
                </a:lnTo>
                <a:lnTo>
                  <a:pt x="144612" y="135937"/>
                </a:lnTo>
                <a:lnTo>
                  <a:pt x="142128" y="141039"/>
                </a:lnTo>
                <a:lnTo>
                  <a:pt x="140472" y="145711"/>
                </a:lnTo>
                <a:lnTo>
                  <a:pt x="138098" y="151366"/>
                </a:lnTo>
                <a:lnTo>
                  <a:pt x="135245" y="157675"/>
                </a:lnTo>
                <a:lnTo>
                  <a:pt x="132073" y="164422"/>
                </a:lnTo>
                <a:lnTo>
                  <a:pt x="128689" y="168919"/>
                </a:lnTo>
                <a:lnTo>
                  <a:pt x="125162" y="171918"/>
                </a:lnTo>
                <a:lnTo>
                  <a:pt x="121542" y="173917"/>
                </a:lnTo>
                <a:lnTo>
                  <a:pt x="104310" y="182798"/>
                </a:lnTo>
                <a:lnTo>
                  <a:pt x="98750" y="186250"/>
                </a:lnTo>
                <a:lnTo>
                  <a:pt x="93773" y="189821"/>
                </a:lnTo>
                <a:lnTo>
                  <a:pt x="89186" y="193472"/>
                </a:lnTo>
                <a:lnTo>
                  <a:pt x="84857" y="195906"/>
                </a:lnTo>
                <a:lnTo>
                  <a:pt x="80701" y="197529"/>
                </a:lnTo>
                <a:lnTo>
                  <a:pt x="68579" y="20077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10"/>
          <p:cNvSpPr/>
          <p:nvPr/>
        </p:nvSpPr>
        <p:spPr>
          <a:xfrm>
            <a:off x="6092333" y="4366259"/>
            <a:ext cx="137018" cy="102294"/>
          </a:xfrm>
          <a:custGeom>
            <a:avLst/>
            <a:gdLst/>
            <a:ahLst/>
            <a:cxnLst/>
            <a:rect l="0" t="0" r="0" b="0"/>
            <a:pathLst>
              <a:path w="137018" h="102294">
                <a:moveTo>
                  <a:pt x="34146" y="0"/>
                </a:moveTo>
                <a:lnTo>
                  <a:pt x="28079" y="0"/>
                </a:lnTo>
                <a:lnTo>
                  <a:pt x="26291" y="1270"/>
                </a:lnTo>
                <a:lnTo>
                  <a:pt x="25100" y="3387"/>
                </a:lnTo>
                <a:lnTo>
                  <a:pt x="24305" y="6069"/>
                </a:lnTo>
                <a:lnTo>
                  <a:pt x="22506" y="7856"/>
                </a:lnTo>
                <a:lnTo>
                  <a:pt x="20036" y="9047"/>
                </a:lnTo>
                <a:lnTo>
                  <a:pt x="17119" y="9842"/>
                </a:lnTo>
                <a:lnTo>
                  <a:pt x="15175" y="11641"/>
                </a:lnTo>
                <a:lnTo>
                  <a:pt x="13879" y="14111"/>
                </a:lnTo>
                <a:lnTo>
                  <a:pt x="11799" y="21132"/>
                </a:lnTo>
                <a:lnTo>
                  <a:pt x="5371" y="40552"/>
                </a:lnTo>
                <a:lnTo>
                  <a:pt x="3532" y="47354"/>
                </a:lnTo>
                <a:lnTo>
                  <a:pt x="2307" y="53160"/>
                </a:lnTo>
                <a:lnTo>
                  <a:pt x="1490" y="58300"/>
                </a:lnTo>
                <a:lnTo>
                  <a:pt x="945" y="64267"/>
                </a:lnTo>
                <a:lnTo>
                  <a:pt x="583" y="70785"/>
                </a:lnTo>
                <a:lnTo>
                  <a:pt x="0" y="87360"/>
                </a:lnTo>
                <a:lnTo>
                  <a:pt x="1222" y="89990"/>
                </a:lnTo>
                <a:lnTo>
                  <a:pt x="3307" y="93014"/>
                </a:lnTo>
                <a:lnTo>
                  <a:pt x="5967" y="96300"/>
                </a:lnTo>
                <a:lnTo>
                  <a:pt x="9010" y="98490"/>
                </a:lnTo>
                <a:lnTo>
                  <a:pt x="12309" y="99950"/>
                </a:lnTo>
                <a:lnTo>
                  <a:pt x="15779" y="100923"/>
                </a:lnTo>
                <a:lnTo>
                  <a:pt x="19361" y="101572"/>
                </a:lnTo>
                <a:lnTo>
                  <a:pt x="23019" y="102005"/>
                </a:lnTo>
                <a:lnTo>
                  <a:pt x="26729" y="102293"/>
                </a:lnTo>
                <a:lnTo>
                  <a:pt x="31741" y="101216"/>
                </a:lnTo>
                <a:lnTo>
                  <a:pt x="37623" y="99227"/>
                </a:lnTo>
                <a:lnTo>
                  <a:pt x="44084" y="96631"/>
                </a:lnTo>
                <a:lnTo>
                  <a:pt x="49662" y="94901"/>
                </a:lnTo>
                <a:lnTo>
                  <a:pt x="54650" y="93748"/>
                </a:lnTo>
                <a:lnTo>
                  <a:pt x="59246" y="92979"/>
                </a:lnTo>
                <a:lnTo>
                  <a:pt x="63579" y="91196"/>
                </a:lnTo>
                <a:lnTo>
                  <a:pt x="67738" y="88738"/>
                </a:lnTo>
                <a:lnTo>
                  <a:pt x="71781" y="85828"/>
                </a:lnTo>
                <a:lnTo>
                  <a:pt x="75746" y="83889"/>
                </a:lnTo>
                <a:lnTo>
                  <a:pt x="79660" y="82596"/>
                </a:lnTo>
                <a:lnTo>
                  <a:pt x="83538" y="81734"/>
                </a:lnTo>
                <a:lnTo>
                  <a:pt x="87395" y="79890"/>
                </a:lnTo>
                <a:lnTo>
                  <a:pt x="91235" y="77390"/>
                </a:lnTo>
                <a:lnTo>
                  <a:pt x="95066" y="74454"/>
                </a:lnTo>
                <a:lnTo>
                  <a:pt x="98889" y="69956"/>
                </a:lnTo>
                <a:lnTo>
                  <a:pt x="102708" y="64417"/>
                </a:lnTo>
                <a:lnTo>
                  <a:pt x="106524" y="58185"/>
                </a:lnTo>
                <a:lnTo>
                  <a:pt x="111609" y="52760"/>
                </a:lnTo>
                <a:lnTo>
                  <a:pt x="117538" y="47874"/>
                </a:lnTo>
                <a:lnTo>
                  <a:pt x="137017" y="342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11"/>
          <p:cNvSpPr/>
          <p:nvPr/>
        </p:nvSpPr>
        <p:spPr>
          <a:xfrm>
            <a:off x="4869179" y="5383529"/>
            <a:ext cx="114301" cy="148591"/>
          </a:xfrm>
          <a:custGeom>
            <a:avLst/>
            <a:gdLst/>
            <a:ahLst/>
            <a:cxnLst/>
            <a:rect l="0" t="0" r="0" b="0"/>
            <a:pathLst>
              <a:path w="114301" h="148591">
                <a:moveTo>
                  <a:pt x="0" y="0"/>
                </a:moveTo>
                <a:lnTo>
                  <a:pt x="9842" y="9842"/>
                </a:lnTo>
                <a:lnTo>
                  <a:pt x="11642" y="10371"/>
                </a:lnTo>
                <a:lnTo>
                  <a:pt x="14111" y="10724"/>
                </a:lnTo>
                <a:lnTo>
                  <a:pt x="17028" y="10959"/>
                </a:lnTo>
                <a:lnTo>
                  <a:pt x="18972" y="12386"/>
                </a:lnTo>
                <a:lnTo>
                  <a:pt x="20268" y="14608"/>
                </a:lnTo>
                <a:lnTo>
                  <a:pt x="21132" y="17359"/>
                </a:lnTo>
                <a:lnTo>
                  <a:pt x="22978" y="19193"/>
                </a:lnTo>
                <a:lnTo>
                  <a:pt x="25479" y="20415"/>
                </a:lnTo>
                <a:lnTo>
                  <a:pt x="28416" y="21231"/>
                </a:lnTo>
                <a:lnTo>
                  <a:pt x="31644" y="23044"/>
                </a:lnTo>
                <a:lnTo>
                  <a:pt x="35066" y="25523"/>
                </a:lnTo>
                <a:lnTo>
                  <a:pt x="38617" y="28445"/>
                </a:lnTo>
                <a:lnTo>
                  <a:pt x="42255" y="31664"/>
                </a:lnTo>
                <a:lnTo>
                  <a:pt x="54938" y="43619"/>
                </a:lnTo>
                <a:lnTo>
                  <a:pt x="72865" y="61445"/>
                </a:lnTo>
                <a:lnTo>
                  <a:pt x="75247" y="65093"/>
                </a:lnTo>
                <a:lnTo>
                  <a:pt x="76835" y="68796"/>
                </a:lnTo>
                <a:lnTo>
                  <a:pt x="77893" y="72534"/>
                </a:lnTo>
                <a:lnTo>
                  <a:pt x="79869" y="77566"/>
                </a:lnTo>
                <a:lnTo>
                  <a:pt x="82456" y="83461"/>
                </a:lnTo>
                <a:lnTo>
                  <a:pt x="85451" y="89931"/>
                </a:lnTo>
                <a:lnTo>
                  <a:pt x="87447" y="96784"/>
                </a:lnTo>
                <a:lnTo>
                  <a:pt x="88779" y="103893"/>
                </a:lnTo>
                <a:lnTo>
                  <a:pt x="89666" y="111172"/>
                </a:lnTo>
                <a:lnTo>
                  <a:pt x="91527" y="116025"/>
                </a:lnTo>
                <a:lnTo>
                  <a:pt x="94038" y="119260"/>
                </a:lnTo>
                <a:lnTo>
                  <a:pt x="96982" y="121417"/>
                </a:lnTo>
                <a:lnTo>
                  <a:pt x="98945" y="124125"/>
                </a:lnTo>
                <a:lnTo>
                  <a:pt x="100254" y="127200"/>
                </a:lnTo>
                <a:lnTo>
                  <a:pt x="102353" y="135193"/>
                </a:lnTo>
                <a:lnTo>
                  <a:pt x="103796" y="137119"/>
                </a:lnTo>
                <a:lnTo>
                  <a:pt x="106028" y="139673"/>
                </a:lnTo>
                <a:lnTo>
                  <a:pt x="114300" y="1485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12"/>
          <p:cNvSpPr/>
          <p:nvPr/>
        </p:nvSpPr>
        <p:spPr>
          <a:xfrm>
            <a:off x="4839734" y="5269767"/>
            <a:ext cx="207062" cy="250923"/>
          </a:xfrm>
          <a:custGeom>
            <a:avLst/>
            <a:gdLst/>
            <a:ahLst/>
            <a:cxnLst/>
            <a:rect l="0" t="0" r="0" b="0"/>
            <a:pathLst>
              <a:path w="207062" h="250923">
                <a:moveTo>
                  <a:pt x="6586" y="148052"/>
                </a:moveTo>
                <a:lnTo>
                  <a:pt x="518" y="135917"/>
                </a:lnTo>
                <a:lnTo>
                  <a:pt x="0" y="132342"/>
                </a:lnTo>
                <a:lnTo>
                  <a:pt x="925" y="129959"/>
                </a:lnTo>
                <a:lnTo>
                  <a:pt x="2812" y="128370"/>
                </a:lnTo>
                <a:lnTo>
                  <a:pt x="4070" y="126041"/>
                </a:lnTo>
                <a:lnTo>
                  <a:pt x="5467" y="120066"/>
                </a:lnTo>
                <a:lnTo>
                  <a:pt x="9475" y="113178"/>
                </a:lnTo>
                <a:lnTo>
                  <a:pt x="12322" y="109563"/>
                </a:lnTo>
                <a:lnTo>
                  <a:pt x="15490" y="104613"/>
                </a:lnTo>
                <a:lnTo>
                  <a:pt x="18872" y="98772"/>
                </a:lnTo>
                <a:lnTo>
                  <a:pt x="22397" y="92339"/>
                </a:lnTo>
                <a:lnTo>
                  <a:pt x="26016" y="86780"/>
                </a:lnTo>
                <a:lnTo>
                  <a:pt x="29699" y="81804"/>
                </a:lnTo>
                <a:lnTo>
                  <a:pt x="33425" y="77217"/>
                </a:lnTo>
                <a:lnTo>
                  <a:pt x="38448" y="70349"/>
                </a:lnTo>
                <a:lnTo>
                  <a:pt x="50803" y="52557"/>
                </a:lnTo>
                <a:lnTo>
                  <a:pt x="57654" y="45019"/>
                </a:lnTo>
                <a:lnTo>
                  <a:pt x="64761" y="38723"/>
                </a:lnTo>
                <a:lnTo>
                  <a:pt x="72039" y="33256"/>
                </a:lnTo>
                <a:lnTo>
                  <a:pt x="78161" y="28342"/>
                </a:lnTo>
                <a:lnTo>
                  <a:pt x="83513" y="23795"/>
                </a:lnTo>
                <a:lnTo>
                  <a:pt x="88350" y="19494"/>
                </a:lnTo>
                <a:lnTo>
                  <a:pt x="92845" y="16627"/>
                </a:lnTo>
                <a:lnTo>
                  <a:pt x="97112" y="14715"/>
                </a:lnTo>
                <a:lnTo>
                  <a:pt x="101227" y="13441"/>
                </a:lnTo>
                <a:lnTo>
                  <a:pt x="105240" y="11321"/>
                </a:lnTo>
                <a:lnTo>
                  <a:pt x="109185" y="8639"/>
                </a:lnTo>
                <a:lnTo>
                  <a:pt x="113085" y="5579"/>
                </a:lnTo>
                <a:lnTo>
                  <a:pt x="119495" y="3541"/>
                </a:lnTo>
                <a:lnTo>
                  <a:pt x="127579" y="2181"/>
                </a:lnTo>
                <a:lnTo>
                  <a:pt x="136778" y="1275"/>
                </a:lnTo>
                <a:lnTo>
                  <a:pt x="144180" y="670"/>
                </a:lnTo>
                <a:lnTo>
                  <a:pt x="150386" y="268"/>
                </a:lnTo>
                <a:lnTo>
                  <a:pt x="155792" y="0"/>
                </a:lnTo>
                <a:lnTo>
                  <a:pt x="160666" y="1090"/>
                </a:lnTo>
                <a:lnTo>
                  <a:pt x="165186" y="3088"/>
                </a:lnTo>
                <a:lnTo>
                  <a:pt x="175497" y="9351"/>
                </a:lnTo>
                <a:lnTo>
                  <a:pt x="180294" y="13594"/>
                </a:lnTo>
                <a:lnTo>
                  <a:pt x="186659" y="19713"/>
                </a:lnTo>
                <a:lnTo>
                  <a:pt x="193722" y="26666"/>
                </a:lnTo>
                <a:lnTo>
                  <a:pt x="196113" y="32838"/>
                </a:lnTo>
                <a:lnTo>
                  <a:pt x="197707" y="40763"/>
                </a:lnTo>
                <a:lnTo>
                  <a:pt x="198770" y="49856"/>
                </a:lnTo>
                <a:lnTo>
                  <a:pt x="200749" y="60998"/>
                </a:lnTo>
                <a:lnTo>
                  <a:pt x="203338" y="73506"/>
                </a:lnTo>
                <a:lnTo>
                  <a:pt x="206333" y="86925"/>
                </a:lnTo>
                <a:lnTo>
                  <a:pt x="207061" y="97141"/>
                </a:lnTo>
                <a:lnTo>
                  <a:pt x="206276" y="105221"/>
                </a:lnTo>
                <a:lnTo>
                  <a:pt x="204482" y="111878"/>
                </a:lnTo>
                <a:lnTo>
                  <a:pt x="203287" y="117587"/>
                </a:lnTo>
                <a:lnTo>
                  <a:pt x="202490" y="122662"/>
                </a:lnTo>
                <a:lnTo>
                  <a:pt x="201958" y="127315"/>
                </a:lnTo>
                <a:lnTo>
                  <a:pt x="201604" y="131688"/>
                </a:lnTo>
                <a:lnTo>
                  <a:pt x="201368" y="135873"/>
                </a:lnTo>
                <a:lnTo>
                  <a:pt x="201211" y="139933"/>
                </a:lnTo>
                <a:lnTo>
                  <a:pt x="199835" y="143909"/>
                </a:lnTo>
                <a:lnTo>
                  <a:pt x="194921" y="151714"/>
                </a:lnTo>
                <a:lnTo>
                  <a:pt x="191832" y="156844"/>
                </a:lnTo>
                <a:lnTo>
                  <a:pt x="188504" y="162804"/>
                </a:lnTo>
                <a:lnTo>
                  <a:pt x="185014" y="169316"/>
                </a:lnTo>
                <a:lnTo>
                  <a:pt x="181418" y="174928"/>
                </a:lnTo>
                <a:lnTo>
                  <a:pt x="177750" y="179940"/>
                </a:lnTo>
                <a:lnTo>
                  <a:pt x="174035" y="184550"/>
                </a:lnTo>
                <a:lnTo>
                  <a:pt x="170289" y="190165"/>
                </a:lnTo>
                <a:lnTo>
                  <a:pt x="166521" y="196447"/>
                </a:lnTo>
                <a:lnTo>
                  <a:pt x="162739" y="203176"/>
                </a:lnTo>
                <a:lnTo>
                  <a:pt x="158948" y="208931"/>
                </a:lnTo>
                <a:lnTo>
                  <a:pt x="155151" y="214038"/>
                </a:lnTo>
                <a:lnTo>
                  <a:pt x="151349" y="218713"/>
                </a:lnTo>
                <a:lnTo>
                  <a:pt x="148814" y="223100"/>
                </a:lnTo>
                <a:lnTo>
                  <a:pt x="147125" y="227294"/>
                </a:lnTo>
                <a:lnTo>
                  <a:pt x="145998" y="231360"/>
                </a:lnTo>
                <a:lnTo>
                  <a:pt x="143978" y="235341"/>
                </a:lnTo>
                <a:lnTo>
                  <a:pt x="138345" y="243151"/>
                </a:lnTo>
                <a:lnTo>
                  <a:pt x="133796" y="245742"/>
                </a:lnTo>
                <a:lnTo>
                  <a:pt x="128222" y="247468"/>
                </a:lnTo>
                <a:lnTo>
                  <a:pt x="121967" y="248620"/>
                </a:lnTo>
                <a:lnTo>
                  <a:pt x="116526" y="249387"/>
                </a:lnTo>
                <a:lnTo>
                  <a:pt x="111629" y="249899"/>
                </a:lnTo>
                <a:lnTo>
                  <a:pt x="86595" y="25092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13"/>
          <p:cNvSpPr/>
          <p:nvPr/>
        </p:nvSpPr>
        <p:spPr>
          <a:xfrm>
            <a:off x="5189220" y="5040629"/>
            <a:ext cx="205740" cy="123460"/>
          </a:xfrm>
          <a:custGeom>
            <a:avLst/>
            <a:gdLst/>
            <a:ahLst/>
            <a:cxnLst/>
            <a:rect l="0" t="0" r="0" b="0"/>
            <a:pathLst>
              <a:path w="205740" h="123460">
                <a:moveTo>
                  <a:pt x="0" y="0"/>
                </a:moveTo>
                <a:lnTo>
                  <a:pt x="9840" y="9842"/>
                </a:lnTo>
                <a:lnTo>
                  <a:pt x="10371" y="11642"/>
                </a:lnTo>
                <a:lnTo>
                  <a:pt x="10723" y="14111"/>
                </a:lnTo>
                <a:lnTo>
                  <a:pt x="10959" y="17027"/>
                </a:lnTo>
                <a:lnTo>
                  <a:pt x="11116" y="21512"/>
                </a:lnTo>
                <a:lnTo>
                  <a:pt x="11290" y="33268"/>
                </a:lnTo>
                <a:lnTo>
                  <a:pt x="12607" y="38689"/>
                </a:lnTo>
                <a:lnTo>
                  <a:pt x="14754" y="43573"/>
                </a:lnTo>
                <a:lnTo>
                  <a:pt x="17456" y="48099"/>
                </a:lnTo>
                <a:lnTo>
                  <a:pt x="19257" y="53656"/>
                </a:lnTo>
                <a:lnTo>
                  <a:pt x="20458" y="59901"/>
                </a:lnTo>
                <a:lnTo>
                  <a:pt x="21258" y="66604"/>
                </a:lnTo>
                <a:lnTo>
                  <a:pt x="21792" y="72343"/>
                </a:lnTo>
                <a:lnTo>
                  <a:pt x="22148" y="77439"/>
                </a:lnTo>
                <a:lnTo>
                  <a:pt x="22385" y="82106"/>
                </a:lnTo>
                <a:lnTo>
                  <a:pt x="23814" y="86487"/>
                </a:lnTo>
                <a:lnTo>
                  <a:pt x="26036" y="90679"/>
                </a:lnTo>
                <a:lnTo>
                  <a:pt x="28787" y="94743"/>
                </a:lnTo>
                <a:lnTo>
                  <a:pt x="31891" y="98722"/>
                </a:lnTo>
                <a:lnTo>
                  <a:pt x="35231" y="102645"/>
                </a:lnTo>
                <a:lnTo>
                  <a:pt x="38727" y="106530"/>
                </a:lnTo>
                <a:lnTo>
                  <a:pt x="41058" y="110390"/>
                </a:lnTo>
                <a:lnTo>
                  <a:pt x="42612" y="114233"/>
                </a:lnTo>
                <a:lnTo>
                  <a:pt x="43648" y="118066"/>
                </a:lnTo>
                <a:lnTo>
                  <a:pt x="45608" y="120621"/>
                </a:lnTo>
                <a:lnTo>
                  <a:pt x="48186" y="122324"/>
                </a:lnTo>
                <a:lnTo>
                  <a:pt x="51174" y="123459"/>
                </a:lnTo>
                <a:lnTo>
                  <a:pt x="55706" y="122946"/>
                </a:lnTo>
                <a:lnTo>
                  <a:pt x="61267" y="121334"/>
                </a:lnTo>
                <a:lnTo>
                  <a:pt x="67514" y="118990"/>
                </a:lnTo>
                <a:lnTo>
                  <a:pt x="72949" y="117427"/>
                </a:lnTo>
                <a:lnTo>
                  <a:pt x="77843" y="116384"/>
                </a:lnTo>
                <a:lnTo>
                  <a:pt x="82375" y="115690"/>
                </a:lnTo>
                <a:lnTo>
                  <a:pt x="86667" y="113957"/>
                </a:lnTo>
                <a:lnTo>
                  <a:pt x="90798" y="111532"/>
                </a:lnTo>
                <a:lnTo>
                  <a:pt x="94822" y="108644"/>
                </a:lnTo>
                <a:lnTo>
                  <a:pt x="100044" y="104180"/>
                </a:lnTo>
                <a:lnTo>
                  <a:pt x="106066" y="98663"/>
                </a:lnTo>
                <a:lnTo>
                  <a:pt x="123290" y="82151"/>
                </a:lnTo>
                <a:lnTo>
                  <a:pt x="20573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14"/>
          <p:cNvSpPr/>
          <p:nvPr/>
        </p:nvSpPr>
        <p:spPr>
          <a:xfrm>
            <a:off x="5257800" y="4972050"/>
            <a:ext cx="102871" cy="125730"/>
          </a:xfrm>
          <a:custGeom>
            <a:avLst/>
            <a:gdLst/>
            <a:ahLst/>
            <a:cxnLst/>
            <a:rect l="0" t="0" r="0" b="0"/>
            <a:pathLst>
              <a:path w="102871" h="125730">
                <a:moveTo>
                  <a:pt x="0" y="125729"/>
                </a:moveTo>
                <a:lnTo>
                  <a:pt x="0" y="113594"/>
                </a:lnTo>
                <a:lnTo>
                  <a:pt x="1270" y="108749"/>
                </a:lnTo>
                <a:lnTo>
                  <a:pt x="3386" y="104249"/>
                </a:lnTo>
                <a:lnTo>
                  <a:pt x="6067" y="99979"/>
                </a:lnTo>
                <a:lnTo>
                  <a:pt x="9125" y="95863"/>
                </a:lnTo>
                <a:lnTo>
                  <a:pt x="12433" y="91848"/>
                </a:lnTo>
                <a:lnTo>
                  <a:pt x="15908" y="87902"/>
                </a:lnTo>
                <a:lnTo>
                  <a:pt x="18226" y="84001"/>
                </a:lnTo>
                <a:lnTo>
                  <a:pt x="19770" y="80131"/>
                </a:lnTo>
                <a:lnTo>
                  <a:pt x="20800" y="76280"/>
                </a:lnTo>
                <a:lnTo>
                  <a:pt x="22757" y="72443"/>
                </a:lnTo>
                <a:lnTo>
                  <a:pt x="25331" y="68615"/>
                </a:lnTo>
                <a:lnTo>
                  <a:pt x="28317" y="64793"/>
                </a:lnTo>
                <a:lnTo>
                  <a:pt x="34118" y="58435"/>
                </a:lnTo>
                <a:lnTo>
                  <a:pt x="57945" y="33824"/>
                </a:lnTo>
                <a:lnTo>
                  <a:pt x="82921" y="8561"/>
                </a:lnTo>
                <a:lnTo>
                  <a:pt x="87031" y="5707"/>
                </a:lnTo>
                <a:lnTo>
                  <a:pt x="91040" y="3805"/>
                </a:lnTo>
                <a:lnTo>
                  <a:pt x="10287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15"/>
          <p:cNvSpPr/>
          <p:nvPr/>
        </p:nvSpPr>
        <p:spPr>
          <a:xfrm>
            <a:off x="5177790" y="4880609"/>
            <a:ext cx="125731" cy="148592"/>
          </a:xfrm>
          <a:custGeom>
            <a:avLst/>
            <a:gdLst/>
            <a:ahLst/>
            <a:cxnLst/>
            <a:rect l="0" t="0" r="0" b="0"/>
            <a:pathLst>
              <a:path w="125731" h="148592">
                <a:moveTo>
                  <a:pt x="0" y="148591"/>
                </a:moveTo>
                <a:lnTo>
                  <a:pt x="6068" y="136455"/>
                </a:lnTo>
                <a:lnTo>
                  <a:pt x="7855" y="131610"/>
                </a:lnTo>
                <a:lnTo>
                  <a:pt x="9046" y="127110"/>
                </a:lnTo>
                <a:lnTo>
                  <a:pt x="9841" y="122840"/>
                </a:lnTo>
                <a:lnTo>
                  <a:pt x="11640" y="118724"/>
                </a:lnTo>
                <a:lnTo>
                  <a:pt x="14110" y="114709"/>
                </a:lnTo>
                <a:lnTo>
                  <a:pt x="17027" y="110763"/>
                </a:lnTo>
                <a:lnTo>
                  <a:pt x="20241" y="105592"/>
                </a:lnTo>
                <a:lnTo>
                  <a:pt x="23654" y="99605"/>
                </a:lnTo>
                <a:lnTo>
                  <a:pt x="27199" y="93073"/>
                </a:lnTo>
                <a:lnTo>
                  <a:pt x="32102" y="87449"/>
                </a:lnTo>
                <a:lnTo>
                  <a:pt x="37912" y="82429"/>
                </a:lnTo>
                <a:lnTo>
                  <a:pt x="44324" y="77813"/>
                </a:lnTo>
                <a:lnTo>
                  <a:pt x="51140" y="70925"/>
                </a:lnTo>
                <a:lnTo>
                  <a:pt x="58223" y="62524"/>
                </a:lnTo>
                <a:lnTo>
                  <a:pt x="65485" y="53113"/>
                </a:lnTo>
                <a:lnTo>
                  <a:pt x="72867" y="44298"/>
                </a:lnTo>
                <a:lnTo>
                  <a:pt x="80328" y="35882"/>
                </a:lnTo>
                <a:lnTo>
                  <a:pt x="87842" y="27732"/>
                </a:lnTo>
                <a:lnTo>
                  <a:pt x="94121" y="22298"/>
                </a:lnTo>
                <a:lnTo>
                  <a:pt x="99577" y="18676"/>
                </a:lnTo>
                <a:lnTo>
                  <a:pt x="104485" y="16261"/>
                </a:lnTo>
                <a:lnTo>
                  <a:pt x="109026" y="13381"/>
                </a:lnTo>
                <a:lnTo>
                  <a:pt x="113324" y="10190"/>
                </a:lnTo>
                <a:lnTo>
                  <a:pt x="12573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16"/>
          <p:cNvSpPr/>
          <p:nvPr/>
        </p:nvSpPr>
        <p:spPr>
          <a:xfrm>
            <a:off x="6698450" y="4697729"/>
            <a:ext cx="239560" cy="349343"/>
          </a:xfrm>
          <a:custGeom>
            <a:avLst/>
            <a:gdLst/>
            <a:ahLst/>
            <a:cxnLst/>
            <a:rect l="0" t="0" r="0" b="0"/>
            <a:pathLst>
              <a:path w="239560" h="349343">
                <a:moveTo>
                  <a:pt x="10959" y="137160"/>
                </a:moveTo>
                <a:lnTo>
                  <a:pt x="4892" y="143229"/>
                </a:lnTo>
                <a:lnTo>
                  <a:pt x="3104" y="146286"/>
                </a:lnTo>
                <a:lnTo>
                  <a:pt x="1118" y="153069"/>
                </a:lnTo>
                <a:lnTo>
                  <a:pt x="589" y="164276"/>
                </a:lnTo>
                <a:lnTo>
                  <a:pt x="0" y="200435"/>
                </a:lnTo>
                <a:lnTo>
                  <a:pt x="1113" y="218713"/>
                </a:lnTo>
                <a:lnTo>
                  <a:pt x="3126" y="235979"/>
                </a:lnTo>
                <a:lnTo>
                  <a:pt x="5737" y="252570"/>
                </a:lnTo>
                <a:lnTo>
                  <a:pt x="8748" y="264900"/>
                </a:lnTo>
                <a:lnTo>
                  <a:pt x="12024" y="274390"/>
                </a:lnTo>
                <a:lnTo>
                  <a:pt x="19053" y="289592"/>
                </a:lnTo>
                <a:lnTo>
                  <a:pt x="26410" y="304814"/>
                </a:lnTo>
                <a:lnTo>
                  <a:pt x="28879" y="311159"/>
                </a:lnTo>
                <a:lnTo>
                  <a:pt x="31624" y="321597"/>
                </a:lnTo>
                <a:lnTo>
                  <a:pt x="36231" y="330469"/>
                </a:lnTo>
                <a:lnTo>
                  <a:pt x="44722" y="342173"/>
                </a:lnTo>
                <a:lnTo>
                  <a:pt x="51162" y="348753"/>
                </a:lnTo>
                <a:lnTo>
                  <a:pt x="53000" y="349342"/>
                </a:lnTo>
                <a:lnTo>
                  <a:pt x="54226" y="348465"/>
                </a:lnTo>
                <a:lnTo>
                  <a:pt x="56195" y="344000"/>
                </a:lnTo>
                <a:lnTo>
                  <a:pt x="56536" y="337158"/>
                </a:lnTo>
                <a:lnTo>
                  <a:pt x="56637" y="321020"/>
                </a:lnTo>
                <a:lnTo>
                  <a:pt x="55381" y="314344"/>
                </a:lnTo>
                <a:lnTo>
                  <a:pt x="53274" y="307353"/>
                </a:lnTo>
                <a:lnTo>
                  <a:pt x="50599" y="300152"/>
                </a:lnTo>
                <a:lnTo>
                  <a:pt x="48816" y="294081"/>
                </a:lnTo>
                <a:lnTo>
                  <a:pt x="46835" y="283950"/>
                </a:lnTo>
                <a:lnTo>
                  <a:pt x="45036" y="278200"/>
                </a:lnTo>
                <a:lnTo>
                  <a:pt x="42567" y="271827"/>
                </a:lnTo>
                <a:lnTo>
                  <a:pt x="39651" y="265038"/>
                </a:lnTo>
                <a:lnTo>
                  <a:pt x="36438" y="256702"/>
                </a:lnTo>
                <a:lnTo>
                  <a:pt x="29480" y="237280"/>
                </a:lnTo>
                <a:lnTo>
                  <a:pt x="27116" y="228037"/>
                </a:lnTo>
                <a:lnTo>
                  <a:pt x="25541" y="219335"/>
                </a:lnTo>
                <a:lnTo>
                  <a:pt x="24491" y="210993"/>
                </a:lnTo>
                <a:lnTo>
                  <a:pt x="22520" y="202892"/>
                </a:lnTo>
                <a:lnTo>
                  <a:pt x="19936" y="194952"/>
                </a:lnTo>
                <a:lnTo>
                  <a:pt x="16944" y="187118"/>
                </a:lnTo>
                <a:lnTo>
                  <a:pt x="14949" y="179356"/>
                </a:lnTo>
                <a:lnTo>
                  <a:pt x="13620" y="171640"/>
                </a:lnTo>
                <a:lnTo>
                  <a:pt x="12733" y="163957"/>
                </a:lnTo>
                <a:lnTo>
                  <a:pt x="10872" y="156295"/>
                </a:lnTo>
                <a:lnTo>
                  <a:pt x="8362" y="148647"/>
                </a:lnTo>
                <a:lnTo>
                  <a:pt x="1274" y="130257"/>
                </a:lnTo>
                <a:lnTo>
                  <a:pt x="46" y="121004"/>
                </a:lnTo>
                <a:lnTo>
                  <a:pt x="1144" y="117499"/>
                </a:lnTo>
                <a:lnTo>
                  <a:pt x="5750" y="110219"/>
                </a:lnTo>
                <a:lnTo>
                  <a:pt x="12031" y="102750"/>
                </a:lnTo>
                <a:lnTo>
                  <a:pt x="19056" y="95197"/>
                </a:lnTo>
                <a:lnTo>
                  <a:pt x="26411" y="87607"/>
                </a:lnTo>
                <a:lnTo>
                  <a:pt x="31420" y="83805"/>
                </a:lnTo>
                <a:lnTo>
                  <a:pt x="37300" y="80000"/>
                </a:lnTo>
                <a:lnTo>
                  <a:pt x="43760" y="76193"/>
                </a:lnTo>
                <a:lnTo>
                  <a:pt x="49336" y="72386"/>
                </a:lnTo>
                <a:lnTo>
                  <a:pt x="54324" y="68577"/>
                </a:lnTo>
                <a:lnTo>
                  <a:pt x="58919" y="64769"/>
                </a:lnTo>
                <a:lnTo>
                  <a:pt x="63252" y="60959"/>
                </a:lnTo>
                <a:lnTo>
                  <a:pt x="67412" y="57150"/>
                </a:lnTo>
                <a:lnTo>
                  <a:pt x="71455" y="53340"/>
                </a:lnTo>
                <a:lnTo>
                  <a:pt x="76689" y="49530"/>
                </a:lnTo>
                <a:lnTo>
                  <a:pt x="82719" y="45720"/>
                </a:lnTo>
                <a:lnTo>
                  <a:pt x="89280" y="41910"/>
                </a:lnTo>
                <a:lnTo>
                  <a:pt x="103342" y="34290"/>
                </a:lnTo>
                <a:lnTo>
                  <a:pt x="110648" y="30480"/>
                </a:lnTo>
                <a:lnTo>
                  <a:pt x="118058" y="27941"/>
                </a:lnTo>
                <a:lnTo>
                  <a:pt x="125538" y="26247"/>
                </a:lnTo>
                <a:lnTo>
                  <a:pt x="133065" y="25118"/>
                </a:lnTo>
                <a:lnTo>
                  <a:pt x="140624" y="23096"/>
                </a:lnTo>
                <a:lnTo>
                  <a:pt x="148202" y="20477"/>
                </a:lnTo>
                <a:lnTo>
                  <a:pt x="155795" y="17462"/>
                </a:lnTo>
                <a:lnTo>
                  <a:pt x="162127" y="15451"/>
                </a:lnTo>
                <a:lnTo>
                  <a:pt x="167617" y="14111"/>
                </a:lnTo>
                <a:lnTo>
                  <a:pt x="172548" y="13217"/>
                </a:lnTo>
                <a:lnTo>
                  <a:pt x="178375" y="11352"/>
                </a:lnTo>
                <a:lnTo>
                  <a:pt x="184800" y="8838"/>
                </a:lnTo>
                <a:lnTo>
                  <a:pt x="191623" y="5892"/>
                </a:lnTo>
                <a:lnTo>
                  <a:pt x="199982" y="3928"/>
                </a:lnTo>
                <a:lnTo>
                  <a:pt x="209364" y="2619"/>
                </a:lnTo>
                <a:lnTo>
                  <a:pt x="23955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17"/>
          <p:cNvSpPr/>
          <p:nvPr/>
        </p:nvSpPr>
        <p:spPr>
          <a:xfrm>
            <a:off x="6720840" y="4823459"/>
            <a:ext cx="148591" cy="57151"/>
          </a:xfrm>
          <a:custGeom>
            <a:avLst/>
            <a:gdLst/>
            <a:ahLst/>
            <a:cxnLst/>
            <a:rect l="0" t="0" r="0" b="0"/>
            <a:pathLst>
              <a:path w="148591" h="57151">
                <a:moveTo>
                  <a:pt x="0" y="57150"/>
                </a:moveTo>
                <a:lnTo>
                  <a:pt x="6068" y="57150"/>
                </a:lnTo>
                <a:lnTo>
                  <a:pt x="9125" y="55880"/>
                </a:lnTo>
                <a:lnTo>
                  <a:pt x="12433" y="53764"/>
                </a:lnTo>
                <a:lnTo>
                  <a:pt x="15908" y="51083"/>
                </a:lnTo>
                <a:lnTo>
                  <a:pt x="19495" y="49295"/>
                </a:lnTo>
                <a:lnTo>
                  <a:pt x="23156" y="48104"/>
                </a:lnTo>
                <a:lnTo>
                  <a:pt x="26867" y="47309"/>
                </a:lnTo>
                <a:lnTo>
                  <a:pt x="30612" y="45510"/>
                </a:lnTo>
                <a:lnTo>
                  <a:pt x="34377" y="43040"/>
                </a:lnTo>
                <a:lnTo>
                  <a:pt x="38159" y="40123"/>
                </a:lnTo>
                <a:lnTo>
                  <a:pt x="44489" y="36909"/>
                </a:lnTo>
                <a:lnTo>
                  <a:pt x="52519" y="33496"/>
                </a:lnTo>
                <a:lnTo>
                  <a:pt x="61683" y="29951"/>
                </a:lnTo>
                <a:lnTo>
                  <a:pt x="69061" y="27587"/>
                </a:lnTo>
                <a:lnTo>
                  <a:pt x="75251" y="26012"/>
                </a:lnTo>
                <a:lnTo>
                  <a:pt x="80647" y="24961"/>
                </a:lnTo>
                <a:lnTo>
                  <a:pt x="86784" y="22991"/>
                </a:lnTo>
                <a:lnTo>
                  <a:pt x="93416" y="20408"/>
                </a:lnTo>
                <a:lnTo>
                  <a:pt x="100377" y="17415"/>
                </a:lnTo>
                <a:lnTo>
                  <a:pt x="106288" y="14150"/>
                </a:lnTo>
                <a:lnTo>
                  <a:pt x="111498" y="10704"/>
                </a:lnTo>
                <a:lnTo>
                  <a:pt x="116242" y="7136"/>
                </a:lnTo>
                <a:lnTo>
                  <a:pt x="120674" y="4757"/>
                </a:lnTo>
                <a:lnTo>
                  <a:pt x="124899" y="3172"/>
                </a:lnTo>
                <a:lnTo>
                  <a:pt x="128986" y="2115"/>
                </a:lnTo>
                <a:lnTo>
                  <a:pt x="132981" y="1410"/>
                </a:lnTo>
                <a:lnTo>
                  <a:pt x="136914" y="940"/>
                </a:lnTo>
                <a:lnTo>
                  <a:pt x="14859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Intersections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intersection of two figures is the set of points that are in both figures.</a:t>
            </a:r>
          </a:p>
          <a:p>
            <a:r>
              <a:rPr lang="en-US" dirty="0" smtClean="0"/>
              <a:t>You have intersections between lines, between planes, and between a line and a plane.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4341886"/>
            <a:ext cx="2590800" cy="2058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9000" y="4343400"/>
            <a:ext cx="276225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48400" y="4343400"/>
            <a:ext cx="2695575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SMARTPenAnnotation0"/>
          <p:cNvSpPr/>
          <p:nvPr/>
        </p:nvSpPr>
        <p:spPr>
          <a:xfrm>
            <a:off x="2412255" y="5269229"/>
            <a:ext cx="86032" cy="101226"/>
          </a:xfrm>
          <a:custGeom>
            <a:avLst/>
            <a:gdLst/>
            <a:ahLst/>
            <a:cxnLst/>
            <a:rect l="0" t="0" r="0" b="0"/>
            <a:pathLst>
              <a:path w="86032" h="101226">
                <a:moveTo>
                  <a:pt x="33765" y="0"/>
                </a:moveTo>
                <a:lnTo>
                  <a:pt x="27697" y="0"/>
                </a:lnTo>
                <a:lnTo>
                  <a:pt x="25909" y="1271"/>
                </a:lnTo>
                <a:lnTo>
                  <a:pt x="24718" y="3387"/>
                </a:lnTo>
                <a:lnTo>
                  <a:pt x="22805" y="9842"/>
                </a:lnTo>
                <a:lnTo>
                  <a:pt x="22648" y="11642"/>
                </a:lnTo>
                <a:lnTo>
                  <a:pt x="22544" y="14111"/>
                </a:lnTo>
                <a:lnTo>
                  <a:pt x="22347" y="22349"/>
                </a:lnTo>
                <a:lnTo>
                  <a:pt x="22336" y="48566"/>
                </a:lnTo>
                <a:lnTo>
                  <a:pt x="23605" y="51427"/>
                </a:lnTo>
                <a:lnTo>
                  <a:pt x="25722" y="53335"/>
                </a:lnTo>
                <a:lnTo>
                  <a:pt x="32176" y="56397"/>
                </a:lnTo>
                <a:lnTo>
                  <a:pt x="33975" y="56648"/>
                </a:lnTo>
                <a:lnTo>
                  <a:pt x="36445" y="56816"/>
                </a:lnTo>
                <a:lnTo>
                  <a:pt x="39362" y="56927"/>
                </a:lnTo>
                <a:lnTo>
                  <a:pt x="49534" y="57084"/>
                </a:lnTo>
                <a:lnTo>
                  <a:pt x="53168" y="55837"/>
                </a:lnTo>
                <a:lnTo>
                  <a:pt x="56860" y="53734"/>
                </a:lnTo>
                <a:lnTo>
                  <a:pt x="60591" y="51063"/>
                </a:lnTo>
                <a:lnTo>
                  <a:pt x="64349" y="49282"/>
                </a:lnTo>
                <a:lnTo>
                  <a:pt x="68124" y="48095"/>
                </a:lnTo>
                <a:lnTo>
                  <a:pt x="77241" y="46189"/>
                </a:lnTo>
                <a:lnTo>
                  <a:pt x="77989" y="44763"/>
                </a:lnTo>
                <a:lnTo>
                  <a:pt x="78487" y="42542"/>
                </a:lnTo>
                <a:lnTo>
                  <a:pt x="79288" y="35920"/>
                </a:lnTo>
                <a:lnTo>
                  <a:pt x="79397" y="28242"/>
                </a:lnTo>
                <a:lnTo>
                  <a:pt x="79426" y="22638"/>
                </a:lnTo>
                <a:lnTo>
                  <a:pt x="78176" y="18902"/>
                </a:lnTo>
                <a:lnTo>
                  <a:pt x="76072" y="16411"/>
                </a:lnTo>
                <a:lnTo>
                  <a:pt x="73399" y="14751"/>
                </a:lnTo>
                <a:lnTo>
                  <a:pt x="70348" y="12374"/>
                </a:lnTo>
                <a:lnTo>
                  <a:pt x="67044" y="9520"/>
                </a:lnTo>
                <a:lnTo>
                  <a:pt x="58683" y="1881"/>
                </a:lnTo>
                <a:lnTo>
                  <a:pt x="56727" y="1254"/>
                </a:lnTo>
                <a:lnTo>
                  <a:pt x="54153" y="836"/>
                </a:lnTo>
                <a:lnTo>
                  <a:pt x="46964" y="166"/>
                </a:lnTo>
                <a:lnTo>
                  <a:pt x="45104" y="1380"/>
                </a:lnTo>
                <a:lnTo>
                  <a:pt x="42594" y="3460"/>
                </a:lnTo>
                <a:lnTo>
                  <a:pt x="35509" y="9856"/>
                </a:lnTo>
                <a:lnTo>
                  <a:pt x="33657" y="12921"/>
                </a:lnTo>
                <a:lnTo>
                  <a:pt x="31153" y="17504"/>
                </a:lnTo>
                <a:lnTo>
                  <a:pt x="28214" y="23099"/>
                </a:lnTo>
                <a:lnTo>
                  <a:pt x="24984" y="26829"/>
                </a:lnTo>
                <a:lnTo>
                  <a:pt x="21561" y="29316"/>
                </a:lnTo>
                <a:lnTo>
                  <a:pt x="18009" y="30975"/>
                </a:lnTo>
                <a:lnTo>
                  <a:pt x="15641" y="33350"/>
                </a:lnTo>
                <a:lnTo>
                  <a:pt x="14062" y="36203"/>
                </a:lnTo>
                <a:lnTo>
                  <a:pt x="13009" y="39376"/>
                </a:lnTo>
                <a:lnTo>
                  <a:pt x="11038" y="44031"/>
                </a:lnTo>
                <a:lnTo>
                  <a:pt x="1248" y="64846"/>
                </a:lnTo>
                <a:lnTo>
                  <a:pt x="657" y="67361"/>
                </a:lnTo>
                <a:lnTo>
                  <a:pt x="263" y="70307"/>
                </a:lnTo>
                <a:lnTo>
                  <a:pt x="0" y="73542"/>
                </a:lnTo>
                <a:lnTo>
                  <a:pt x="1095" y="76968"/>
                </a:lnTo>
                <a:lnTo>
                  <a:pt x="3095" y="80522"/>
                </a:lnTo>
                <a:lnTo>
                  <a:pt x="9362" y="89284"/>
                </a:lnTo>
                <a:lnTo>
                  <a:pt x="11146" y="90003"/>
                </a:lnTo>
                <a:lnTo>
                  <a:pt x="13606" y="90482"/>
                </a:lnTo>
                <a:lnTo>
                  <a:pt x="16515" y="90801"/>
                </a:lnTo>
                <a:lnTo>
                  <a:pt x="18455" y="92284"/>
                </a:lnTo>
                <a:lnTo>
                  <a:pt x="19748" y="94543"/>
                </a:lnTo>
                <a:lnTo>
                  <a:pt x="20610" y="97319"/>
                </a:lnTo>
                <a:lnTo>
                  <a:pt x="22455" y="99170"/>
                </a:lnTo>
                <a:lnTo>
                  <a:pt x="24955" y="100403"/>
                </a:lnTo>
                <a:lnTo>
                  <a:pt x="27891" y="101225"/>
                </a:lnTo>
                <a:lnTo>
                  <a:pt x="31119" y="100504"/>
                </a:lnTo>
                <a:lnTo>
                  <a:pt x="34541" y="98753"/>
                </a:lnTo>
                <a:lnTo>
                  <a:pt x="38092" y="96315"/>
                </a:lnTo>
                <a:lnTo>
                  <a:pt x="41730" y="94690"/>
                </a:lnTo>
                <a:lnTo>
                  <a:pt x="45425" y="93607"/>
                </a:lnTo>
                <a:lnTo>
                  <a:pt x="49158" y="92885"/>
                </a:lnTo>
                <a:lnTo>
                  <a:pt x="52917" y="91133"/>
                </a:lnTo>
                <a:lnTo>
                  <a:pt x="56693" y="88696"/>
                </a:lnTo>
                <a:lnTo>
                  <a:pt x="60480" y="85801"/>
                </a:lnTo>
                <a:lnTo>
                  <a:pt x="64275" y="83871"/>
                </a:lnTo>
                <a:lnTo>
                  <a:pt x="68075" y="82584"/>
                </a:lnTo>
                <a:lnTo>
                  <a:pt x="71878" y="81726"/>
                </a:lnTo>
                <a:lnTo>
                  <a:pt x="74413" y="79884"/>
                </a:lnTo>
                <a:lnTo>
                  <a:pt x="76104" y="77386"/>
                </a:lnTo>
                <a:lnTo>
                  <a:pt x="78817" y="70319"/>
                </a:lnTo>
                <a:lnTo>
                  <a:pt x="79040" y="68470"/>
                </a:lnTo>
                <a:lnTo>
                  <a:pt x="79188" y="65967"/>
                </a:lnTo>
                <a:lnTo>
                  <a:pt x="79287" y="63028"/>
                </a:lnTo>
                <a:lnTo>
                  <a:pt x="80623" y="59799"/>
                </a:lnTo>
                <a:lnTo>
                  <a:pt x="82783" y="56376"/>
                </a:lnTo>
                <a:lnTo>
                  <a:pt x="85494" y="52824"/>
                </a:lnTo>
                <a:lnTo>
                  <a:pt x="86031" y="49186"/>
                </a:lnTo>
                <a:lnTo>
                  <a:pt x="85119" y="45491"/>
                </a:lnTo>
                <a:lnTo>
                  <a:pt x="80597" y="36503"/>
                </a:lnTo>
                <a:lnTo>
                  <a:pt x="80226" y="34496"/>
                </a:lnTo>
                <a:lnTo>
                  <a:pt x="79979" y="31887"/>
                </a:lnTo>
                <a:lnTo>
                  <a:pt x="79582" y="24643"/>
                </a:lnTo>
                <a:lnTo>
                  <a:pt x="78280" y="22779"/>
                </a:lnTo>
                <a:lnTo>
                  <a:pt x="76141" y="20266"/>
                </a:lnTo>
                <a:lnTo>
                  <a:pt x="69652" y="13176"/>
                </a:lnTo>
                <a:lnTo>
                  <a:pt x="67850" y="12594"/>
                </a:lnTo>
                <a:lnTo>
                  <a:pt x="65378" y="12206"/>
                </a:lnTo>
                <a:lnTo>
                  <a:pt x="62460" y="11948"/>
                </a:lnTo>
                <a:lnTo>
                  <a:pt x="59245" y="11775"/>
                </a:lnTo>
                <a:lnTo>
                  <a:pt x="52286" y="11584"/>
                </a:lnTo>
                <a:lnTo>
                  <a:pt x="48652" y="12803"/>
                </a:lnTo>
                <a:lnTo>
                  <a:pt x="44960" y="14886"/>
                </a:lnTo>
                <a:lnTo>
                  <a:pt x="41228" y="17544"/>
                </a:lnTo>
                <a:lnTo>
                  <a:pt x="37470" y="19316"/>
                </a:lnTo>
                <a:lnTo>
                  <a:pt x="33695" y="20498"/>
                </a:lnTo>
                <a:lnTo>
                  <a:pt x="24579" y="22394"/>
                </a:lnTo>
                <a:lnTo>
                  <a:pt x="23831" y="23819"/>
                </a:lnTo>
                <a:lnTo>
                  <a:pt x="23332" y="26040"/>
                </a:lnTo>
                <a:lnTo>
                  <a:pt x="22532" y="32661"/>
                </a:lnTo>
                <a:lnTo>
                  <a:pt x="21196" y="34474"/>
                </a:lnTo>
                <a:lnTo>
                  <a:pt x="19035" y="36953"/>
                </a:lnTo>
                <a:lnTo>
                  <a:pt x="10905" y="4572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03"/>
          <p:cNvSpPr/>
          <p:nvPr/>
        </p:nvSpPr>
        <p:spPr>
          <a:xfrm>
            <a:off x="7223759" y="4846473"/>
            <a:ext cx="594358" cy="879957"/>
          </a:xfrm>
          <a:custGeom>
            <a:avLst/>
            <a:gdLst/>
            <a:ahLst/>
            <a:cxnLst/>
            <a:rect l="0" t="0" r="0" b="0"/>
            <a:pathLst>
              <a:path w="594358" h="879957">
                <a:moveTo>
                  <a:pt x="0" y="834236"/>
                </a:moveTo>
                <a:lnTo>
                  <a:pt x="6068" y="828169"/>
                </a:lnTo>
                <a:lnTo>
                  <a:pt x="7856" y="825111"/>
                </a:lnTo>
                <a:lnTo>
                  <a:pt x="10959" y="813436"/>
                </a:lnTo>
                <a:lnTo>
                  <a:pt x="12387" y="812750"/>
                </a:lnTo>
                <a:lnTo>
                  <a:pt x="17359" y="811987"/>
                </a:lnTo>
                <a:lnTo>
                  <a:pt x="19193" y="810513"/>
                </a:lnTo>
                <a:lnTo>
                  <a:pt x="20415" y="808261"/>
                </a:lnTo>
                <a:lnTo>
                  <a:pt x="21230" y="805489"/>
                </a:lnTo>
                <a:lnTo>
                  <a:pt x="25523" y="799023"/>
                </a:lnTo>
                <a:lnTo>
                  <a:pt x="32559" y="790592"/>
                </a:lnTo>
                <a:lnTo>
                  <a:pt x="46496" y="767309"/>
                </a:lnTo>
                <a:lnTo>
                  <a:pt x="62988" y="748602"/>
                </a:lnTo>
                <a:lnTo>
                  <a:pt x="72446" y="737757"/>
                </a:lnTo>
                <a:lnTo>
                  <a:pt x="85290" y="713673"/>
                </a:lnTo>
                <a:lnTo>
                  <a:pt x="97597" y="695563"/>
                </a:lnTo>
                <a:lnTo>
                  <a:pt x="111533" y="679047"/>
                </a:lnTo>
                <a:lnTo>
                  <a:pt x="127592" y="661536"/>
                </a:lnTo>
                <a:lnTo>
                  <a:pt x="140393" y="648305"/>
                </a:lnTo>
                <a:lnTo>
                  <a:pt x="143125" y="644242"/>
                </a:lnTo>
                <a:lnTo>
                  <a:pt x="148242" y="632456"/>
                </a:lnTo>
                <a:lnTo>
                  <a:pt x="160704" y="617096"/>
                </a:lnTo>
                <a:lnTo>
                  <a:pt x="176890" y="600239"/>
                </a:lnTo>
                <a:lnTo>
                  <a:pt x="190822" y="579688"/>
                </a:lnTo>
                <a:lnTo>
                  <a:pt x="194526" y="576907"/>
                </a:lnTo>
                <a:lnTo>
                  <a:pt x="198263" y="575054"/>
                </a:lnTo>
                <a:lnTo>
                  <a:pt x="215661" y="554241"/>
                </a:lnTo>
                <a:lnTo>
                  <a:pt x="233900" y="532596"/>
                </a:lnTo>
                <a:lnTo>
                  <a:pt x="252105" y="513601"/>
                </a:lnTo>
                <a:lnTo>
                  <a:pt x="255701" y="509989"/>
                </a:lnTo>
                <a:lnTo>
                  <a:pt x="258097" y="506312"/>
                </a:lnTo>
                <a:lnTo>
                  <a:pt x="262740" y="495068"/>
                </a:lnTo>
                <a:lnTo>
                  <a:pt x="275044" y="479891"/>
                </a:lnTo>
                <a:lnTo>
                  <a:pt x="278612" y="476086"/>
                </a:lnTo>
                <a:lnTo>
                  <a:pt x="280992" y="472279"/>
                </a:lnTo>
                <a:lnTo>
                  <a:pt x="285610" y="460854"/>
                </a:lnTo>
                <a:lnTo>
                  <a:pt x="297905" y="445616"/>
                </a:lnTo>
                <a:lnTo>
                  <a:pt x="301473" y="441806"/>
                </a:lnTo>
                <a:lnTo>
                  <a:pt x="303852" y="437996"/>
                </a:lnTo>
                <a:lnTo>
                  <a:pt x="308471" y="426567"/>
                </a:lnTo>
                <a:lnTo>
                  <a:pt x="330402" y="395381"/>
                </a:lnTo>
                <a:lnTo>
                  <a:pt x="348287" y="371535"/>
                </a:lnTo>
                <a:lnTo>
                  <a:pt x="353810" y="358614"/>
                </a:lnTo>
                <a:lnTo>
                  <a:pt x="366410" y="342871"/>
                </a:lnTo>
                <a:lnTo>
                  <a:pt x="370003" y="339019"/>
                </a:lnTo>
                <a:lnTo>
                  <a:pt x="372399" y="335182"/>
                </a:lnTo>
                <a:lnTo>
                  <a:pt x="377041" y="323713"/>
                </a:lnTo>
                <a:lnTo>
                  <a:pt x="392912" y="298581"/>
                </a:lnTo>
                <a:lnTo>
                  <a:pt x="407765" y="277766"/>
                </a:lnTo>
                <a:lnTo>
                  <a:pt x="422930" y="253899"/>
                </a:lnTo>
                <a:lnTo>
                  <a:pt x="434346" y="237258"/>
                </a:lnTo>
                <a:lnTo>
                  <a:pt x="440693" y="224743"/>
                </a:lnTo>
                <a:lnTo>
                  <a:pt x="443514" y="214947"/>
                </a:lnTo>
                <a:lnTo>
                  <a:pt x="445536" y="211827"/>
                </a:lnTo>
                <a:lnTo>
                  <a:pt x="448154" y="209747"/>
                </a:lnTo>
                <a:lnTo>
                  <a:pt x="451170" y="208360"/>
                </a:lnTo>
                <a:lnTo>
                  <a:pt x="457907" y="200046"/>
                </a:lnTo>
                <a:lnTo>
                  <a:pt x="466404" y="187884"/>
                </a:lnTo>
                <a:lnTo>
                  <a:pt x="482928" y="168027"/>
                </a:lnTo>
                <a:lnTo>
                  <a:pt x="493187" y="149296"/>
                </a:lnTo>
                <a:lnTo>
                  <a:pt x="496431" y="145199"/>
                </a:lnTo>
                <a:lnTo>
                  <a:pt x="500036" y="137261"/>
                </a:lnTo>
                <a:lnTo>
                  <a:pt x="500998" y="133366"/>
                </a:lnTo>
                <a:lnTo>
                  <a:pt x="505452" y="125652"/>
                </a:lnTo>
                <a:lnTo>
                  <a:pt x="521034" y="106536"/>
                </a:lnTo>
                <a:lnTo>
                  <a:pt x="523671" y="98911"/>
                </a:lnTo>
                <a:lnTo>
                  <a:pt x="531616" y="87902"/>
                </a:lnTo>
                <a:lnTo>
                  <a:pt x="546982" y="70810"/>
                </a:lnTo>
                <a:lnTo>
                  <a:pt x="563553" y="53657"/>
                </a:lnTo>
                <a:lnTo>
                  <a:pt x="581135" y="35936"/>
                </a:lnTo>
                <a:lnTo>
                  <a:pt x="581733" y="34066"/>
                </a:lnTo>
                <a:lnTo>
                  <a:pt x="582773" y="24453"/>
                </a:lnTo>
                <a:lnTo>
                  <a:pt x="592758" y="13018"/>
                </a:lnTo>
                <a:lnTo>
                  <a:pt x="593648" y="8664"/>
                </a:lnTo>
                <a:lnTo>
                  <a:pt x="594348" y="0"/>
                </a:lnTo>
                <a:lnTo>
                  <a:pt x="594357" y="5959"/>
                </a:lnTo>
                <a:lnTo>
                  <a:pt x="593088" y="7732"/>
                </a:lnTo>
                <a:lnTo>
                  <a:pt x="590972" y="8913"/>
                </a:lnTo>
                <a:lnTo>
                  <a:pt x="588292" y="9701"/>
                </a:lnTo>
                <a:lnTo>
                  <a:pt x="586504" y="11496"/>
                </a:lnTo>
                <a:lnTo>
                  <a:pt x="585313" y="13963"/>
                </a:lnTo>
                <a:lnTo>
                  <a:pt x="583990" y="20091"/>
                </a:lnTo>
                <a:lnTo>
                  <a:pt x="583400" y="27047"/>
                </a:lnTo>
                <a:lnTo>
                  <a:pt x="581974" y="30680"/>
                </a:lnTo>
                <a:lnTo>
                  <a:pt x="577002" y="38104"/>
                </a:lnTo>
                <a:lnTo>
                  <a:pt x="559791" y="60404"/>
                </a:lnTo>
                <a:lnTo>
                  <a:pt x="548558" y="77479"/>
                </a:lnTo>
                <a:lnTo>
                  <a:pt x="533385" y="94627"/>
                </a:lnTo>
                <a:lnTo>
                  <a:pt x="530849" y="99863"/>
                </a:lnTo>
                <a:lnTo>
                  <a:pt x="526012" y="118099"/>
                </a:lnTo>
                <a:lnTo>
                  <a:pt x="520381" y="127757"/>
                </a:lnTo>
                <a:lnTo>
                  <a:pt x="505146" y="146844"/>
                </a:lnTo>
                <a:lnTo>
                  <a:pt x="487352" y="171671"/>
                </a:lnTo>
                <a:lnTo>
                  <a:pt x="469318" y="196112"/>
                </a:lnTo>
                <a:lnTo>
                  <a:pt x="457404" y="214209"/>
                </a:lnTo>
                <a:lnTo>
                  <a:pt x="439448" y="235697"/>
                </a:lnTo>
                <a:lnTo>
                  <a:pt x="434584" y="247387"/>
                </a:lnTo>
                <a:lnTo>
                  <a:pt x="412563" y="278668"/>
                </a:lnTo>
                <a:lnTo>
                  <a:pt x="394667" y="302525"/>
                </a:lnTo>
                <a:lnTo>
                  <a:pt x="391307" y="311324"/>
                </a:lnTo>
                <a:lnTo>
                  <a:pt x="383041" y="322854"/>
                </a:lnTo>
                <a:lnTo>
                  <a:pt x="367494" y="340239"/>
                </a:lnTo>
                <a:lnTo>
                  <a:pt x="363107" y="344884"/>
                </a:lnTo>
                <a:lnTo>
                  <a:pt x="350863" y="369627"/>
                </a:lnTo>
                <a:lnTo>
                  <a:pt x="339193" y="388952"/>
                </a:lnTo>
                <a:lnTo>
                  <a:pt x="325141" y="406860"/>
                </a:lnTo>
                <a:lnTo>
                  <a:pt x="320282" y="418752"/>
                </a:lnTo>
                <a:lnTo>
                  <a:pt x="307906" y="434148"/>
                </a:lnTo>
                <a:lnTo>
                  <a:pt x="304331" y="437971"/>
                </a:lnTo>
                <a:lnTo>
                  <a:pt x="301947" y="441789"/>
                </a:lnTo>
                <a:lnTo>
                  <a:pt x="297323" y="453231"/>
                </a:lnTo>
                <a:lnTo>
                  <a:pt x="275390" y="484421"/>
                </a:lnTo>
                <a:lnTo>
                  <a:pt x="261673" y="501387"/>
                </a:lnTo>
                <a:lnTo>
                  <a:pt x="249649" y="516123"/>
                </a:lnTo>
                <a:lnTo>
                  <a:pt x="238544" y="535932"/>
                </a:lnTo>
                <a:lnTo>
                  <a:pt x="228160" y="551540"/>
                </a:lnTo>
                <a:lnTo>
                  <a:pt x="217040" y="568865"/>
                </a:lnTo>
                <a:lnTo>
                  <a:pt x="213273" y="573502"/>
                </a:lnTo>
                <a:lnTo>
                  <a:pt x="209088" y="582041"/>
                </a:lnTo>
                <a:lnTo>
                  <a:pt x="207972" y="586096"/>
                </a:lnTo>
                <a:lnTo>
                  <a:pt x="203346" y="593989"/>
                </a:lnTo>
                <a:lnTo>
                  <a:pt x="187645" y="613228"/>
                </a:lnTo>
                <a:lnTo>
                  <a:pt x="184998" y="620864"/>
                </a:lnTo>
                <a:lnTo>
                  <a:pt x="183022" y="623408"/>
                </a:lnTo>
                <a:lnTo>
                  <a:pt x="180435" y="625104"/>
                </a:lnTo>
                <a:lnTo>
                  <a:pt x="177441" y="626235"/>
                </a:lnTo>
                <a:lnTo>
                  <a:pt x="175444" y="628259"/>
                </a:lnTo>
                <a:lnTo>
                  <a:pt x="174113" y="630878"/>
                </a:lnTo>
                <a:lnTo>
                  <a:pt x="173225" y="633894"/>
                </a:lnTo>
                <a:lnTo>
                  <a:pt x="168853" y="640632"/>
                </a:lnTo>
                <a:lnTo>
                  <a:pt x="165909" y="644207"/>
                </a:lnTo>
                <a:lnTo>
                  <a:pt x="163946" y="647860"/>
                </a:lnTo>
                <a:lnTo>
                  <a:pt x="159914" y="659070"/>
                </a:lnTo>
                <a:lnTo>
                  <a:pt x="140627" y="689699"/>
                </a:lnTo>
                <a:lnTo>
                  <a:pt x="125662" y="711189"/>
                </a:lnTo>
                <a:lnTo>
                  <a:pt x="119350" y="723668"/>
                </a:lnTo>
                <a:lnTo>
                  <a:pt x="116544" y="733448"/>
                </a:lnTo>
                <a:lnTo>
                  <a:pt x="114527" y="736564"/>
                </a:lnTo>
                <a:lnTo>
                  <a:pt x="111911" y="738642"/>
                </a:lnTo>
                <a:lnTo>
                  <a:pt x="108898" y="740027"/>
                </a:lnTo>
                <a:lnTo>
                  <a:pt x="102162" y="748339"/>
                </a:lnTo>
                <a:lnTo>
                  <a:pt x="91583" y="764646"/>
                </a:lnTo>
                <a:lnTo>
                  <a:pt x="81785" y="775198"/>
                </a:lnTo>
                <a:lnTo>
                  <a:pt x="81194" y="777097"/>
                </a:lnTo>
                <a:lnTo>
                  <a:pt x="80537" y="782595"/>
                </a:lnTo>
                <a:lnTo>
                  <a:pt x="79091" y="785839"/>
                </a:lnTo>
                <a:lnTo>
                  <a:pt x="70215" y="797837"/>
                </a:lnTo>
                <a:lnTo>
                  <a:pt x="69308" y="802396"/>
                </a:lnTo>
                <a:lnTo>
                  <a:pt x="69065" y="805389"/>
                </a:lnTo>
                <a:lnTo>
                  <a:pt x="67633" y="808655"/>
                </a:lnTo>
                <a:lnTo>
                  <a:pt x="58781" y="820692"/>
                </a:lnTo>
                <a:lnTo>
                  <a:pt x="51566" y="828248"/>
                </a:lnTo>
                <a:lnTo>
                  <a:pt x="48348" y="830244"/>
                </a:lnTo>
                <a:lnTo>
                  <a:pt x="41385" y="832462"/>
                </a:lnTo>
                <a:lnTo>
                  <a:pt x="39020" y="834324"/>
                </a:lnTo>
                <a:lnTo>
                  <a:pt x="37444" y="836834"/>
                </a:lnTo>
                <a:lnTo>
                  <a:pt x="34346" y="845514"/>
                </a:lnTo>
                <a:lnTo>
                  <a:pt x="28239" y="845621"/>
                </a:lnTo>
                <a:lnTo>
                  <a:pt x="26446" y="846906"/>
                </a:lnTo>
                <a:lnTo>
                  <a:pt x="25252" y="849033"/>
                </a:lnTo>
                <a:lnTo>
                  <a:pt x="23333" y="855504"/>
                </a:lnTo>
                <a:lnTo>
                  <a:pt x="16933" y="862692"/>
                </a:lnTo>
                <a:lnTo>
                  <a:pt x="15099" y="865907"/>
                </a:lnTo>
                <a:lnTo>
                  <a:pt x="11431" y="87995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04"/>
          <p:cNvSpPr/>
          <p:nvPr/>
        </p:nvSpPr>
        <p:spPr>
          <a:xfrm>
            <a:off x="7102874" y="4389119"/>
            <a:ext cx="978136" cy="1520191"/>
          </a:xfrm>
          <a:custGeom>
            <a:avLst/>
            <a:gdLst/>
            <a:ahLst/>
            <a:cxnLst/>
            <a:rect l="0" t="0" r="0" b="0"/>
            <a:pathLst>
              <a:path w="978136" h="1520191">
                <a:moveTo>
                  <a:pt x="6585" y="1520190"/>
                </a:moveTo>
                <a:lnTo>
                  <a:pt x="518" y="1508055"/>
                </a:lnTo>
                <a:lnTo>
                  <a:pt x="0" y="1501940"/>
                </a:lnTo>
                <a:lnTo>
                  <a:pt x="6488" y="1458923"/>
                </a:lnTo>
                <a:lnTo>
                  <a:pt x="16418" y="1426502"/>
                </a:lnTo>
                <a:lnTo>
                  <a:pt x="18220" y="1423442"/>
                </a:lnTo>
                <a:lnTo>
                  <a:pt x="20692" y="1421401"/>
                </a:lnTo>
                <a:lnTo>
                  <a:pt x="23611" y="1420041"/>
                </a:lnTo>
                <a:lnTo>
                  <a:pt x="25556" y="1417864"/>
                </a:lnTo>
                <a:lnTo>
                  <a:pt x="26852" y="1415143"/>
                </a:lnTo>
                <a:lnTo>
                  <a:pt x="27717" y="1412059"/>
                </a:lnTo>
                <a:lnTo>
                  <a:pt x="32064" y="1405245"/>
                </a:lnTo>
                <a:lnTo>
                  <a:pt x="35001" y="1401651"/>
                </a:lnTo>
                <a:lnTo>
                  <a:pt x="36959" y="1397984"/>
                </a:lnTo>
                <a:lnTo>
                  <a:pt x="39135" y="1390523"/>
                </a:lnTo>
                <a:lnTo>
                  <a:pt x="40985" y="1388026"/>
                </a:lnTo>
                <a:lnTo>
                  <a:pt x="43489" y="1386361"/>
                </a:lnTo>
                <a:lnTo>
                  <a:pt x="46428" y="1385251"/>
                </a:lnTo>
                <a:lnTo>
                  <a:pt x="49657" y="1381970"/>
                </a:lnTo>
                <a:lnTo>
                  <a:pt x="63602" y="1359879"/>
                </a:lnTo>
                <a:lnTo>
                  <a:pt x="72445" y="1343856"/>
                </a:lnTo>
                <a:lnTo>
                  <a:pt x="93041" y="1318500"/>
                </a:lnTo>
                <a:lnTo>
                  <a:pt x="97819" y="1306902"/>
                </a:lnTo>
                <a:lnTo>
                  <a:pt x="105444" y="1295422"/>
                </a:lnTo>
                <a:lnTo>
                  <a:pt x="109537" y="1283977"/>
                </a:lnTo>
                <a:lnTo>
                  <a:pt x="118228" y="1272542"/>
                </a:lnTo>
                <a:lnTo>
                  <a:pt x="125208" y="1264921"/>
                </a:lnTo>
                <a:lnTo>
                  <a:pt x="127577" y="1259841"/>
                </a:lnTo>
                <a:lnTo>
                  <a:pt x="132182" y="1241825"/>
                </a:lnTo>
                <a:lnTo>
                  <a:pt x="137759" y="1232219"/>
                </a:lnTo>
                <a:lnTo>
                  <a:pt x="159129" y="1207910"/>
                </a:lnTo>
                <a:lnTo>
                  <a:pt x="161621" y="1202784"/>
                </a:lnTo>
                <a:lnTo>
                  <a:pt x="166399" y="1184703"/>
                </a:lnTo>
                <a:lnTo>
                  <a:pt x="172017" y="1175082"/>
                </a:lnTo>
                <a:lnTo>
                  <a:pt x="200958" y="1143063"/>
                </a:lnTo>
                <a:lnTo>
                  <a:pt x="204747" y="1139232"/>
                </a:lnTo>
                <a:lnTo>
                  <a:pt x="207273" y="1134138"/>
                </a:lnTo>
                <a:lnTo>
                  <a:pt x="212098" y="1116103"/>
                </a:lnTo>
                <a:lnTo>
                  <a:pt x="217728" y="1106493"/>
                </a:lnTo>
                <a:lnTo>
                  <a:pt x="251270" y="1063977"/>
                </a:lnTo>
                <a:lnTo>
                  <a:pt x="282859" y="1020005"/>
                </a:lnTo>
                <a:lnTo>
                  <a:pt x="298277" y="998749"/>
                </a:lnTo>
                <a:lnTo>
                  <a:pt x="318784" y="953824"/>
                </a:lnTo>
                <a:lnTo>
                  <a:pt x="345662" y="910879"/>
                </a:lnTo>
                <a:lnTo>
                  <a:pt x="368535" y="875155"/>
                </a:lnTo>
                <a:lnTo>
                  <a:pt x="383776" y="848981"/>
                </a:lnTo>
                <a:lnTo>
                  <a:pt x="405366" y="815007"/>
                </a:lnTo>
                <a:lnTo>
                  <a:pt x="426391" y="778786"/>
                </a:lnTo>
                <a:lnTo>
                  <a:pt x="454753" y="732179"/>
                </a:lnTo>
                <a:lnTo>
                  <a:pt x="475030" y="705862"/>
                </a:lnTo>
                <a:lnTo>
                  <a:pt x="486590" y="688358"/>
                </a:lnTo>
                <a:lnTo>
                  <a:pt x="498059" y="671742"/>
                </a:lnTo>
                <a:lnTo>
                  <a:pt x="524979" y="629339"/>
                </a:lnTo>
                <a:lnTo>
                  <a:pt x="553202" y="590939"/>
                </a:lnTo>
                <a:lnTo>
                  <a:pt x="577317" y="549193"/>
                </a:lnTo>
                <a:lnTo>
                  <a:pt x="589288" y="529331"/>
                </a:lnTo>
                <a:lnTo>
                  <a:pt x="600879" y="512016"/>
                </a:lnTo>
                <a:lnTo>
                  <a:pt x="627842" y="469358"/>
                </a:lnTo>
                <a:lnTo>
                  <a:pt x="652730" y="440646"/>
                </a:lnTo>
                <a:lnTo>
                  <a:pt x="679366" y="409962"/>
                </a:lnTo>
                <a:lnTo>
                  <a:pt x="709721" y="371111"/>
                </a:lnTo>
                <a:lnTo>
                  <a:pt x="738005" y="328955"/>
                </a:lnTo>
                <a:lnTo>
                  <a:pt x="749506" y="311252"/>
                </a:lnTo>
                <a:lnTo>
                  <a:pt x="760957" y="294576"/>
                </a:lnTo>
                <a:lnTo>
                  <a:pt x="772393" y="276936"/>
                </a:lnTo>
                <a:lnTo>
                  <a:pt x="795255" y="248303"/>
                </a:lnTo>
                <a:lnTo>
                  <a:pt x="821926" y="204004"/>
                </a:lnTo>
                <a:lnTo>
                  <a:pt x="852405" y="157421"/>
                </a:lnTo>
                <a:lnTo>
                  <a:pt x="861295" y="143625"/>
                </a:lnTo>
                <a:lnTo>
                  <a:pt x="888917" y="106529"/>
                </a:lnTo>
                <a:lnTo>
                  <a:pt x="904162" y="85296"/>
                </a:lnTo>
                <a:lnTo>
                  <a:pt x="909227" y="72828"/>
                </a:lnTo>
                <a:lnTo>
                  <a:pt x="921673" y="57237"/>
                </a:lnTo>
                <a:lnTo>
                  <a:pt x="949256" y="28893"/>
                </a:lnTo>
                <a:lnTo>
                  <a:pt x="951263" y="25612"/>
                </a:lnTo>
                <a:lnTo>
                  <a:pt x="955356" y="14927"/>
                </a:lnTo>
                <a:lnTo>
                  <a:pt x="960815" y="7481"/>
                </a:lnTo>
                <a:lnTo>
                  <a:pt x="964048" y="4987"/>
                </a:lnTo>
                <a:lnTo>
                  <a:pt x="967474" y="3325"/>
                </a:lnTo>
                <a:lnTo>
                  <a:pt x="977511" y="195"/>
                </a:lnTo>
                <a:lnTo>
                  <a:pt x="968240" y="18"/>
                </a:lnTo>
                <a:lnTo>
                  <a:pt x="967728" y="1282"/>
                </a:lnTo>
                <a:lnTo>
                  <a:pt x="966840" y="9843"/>
                </a:lnTo>
                <a:lnTo>
                  <a:pt x="965525" y="10372"/>
                </a:lnTo>
                <a:lnTo>
                  <a:pt x="956876" y="11291"/>
                </a:lnTo>
                <a:lnTo>
                  <a:pt x="957613" y="10067"/>
                </a:lnTo>
                <a:lnTo>
                  <a:pt x="965257" y="1577"/>
                </a:lnTo>
                <a:lnTo>
                  <a:pt x="967010" y="1051"/>
                </a:lnTo>
                <a:lnTo>
                  <a:pt x="97813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05"/>
          <p:cNvSpPr/>
          <p:nvPr/>
        </p:nvSpPr>
        <p:spPr>
          <a:xfrm>
            <a:off x="7978140" y="4161050"/>
            <a:ext cx="251459" cy="285220"/>
          </a:xfrm>
          <a:custGeom>
            <a:avLst/>
            <a:gdLst/>
            <a:ahLst/>
            <a:cxnLst/>
            <a:rect l="0" t="0" r="0" b="0"/>
            <a:pathLst>
              <a:path w="251459" h="285220">
                <a:moveTo>
                  <a:pt x="0" y="159489"/>
                </a:moveTo>
                <a:lnTo>
                  <a:pt x="0" y="153422"/>
                </a:lnTo>
                <a:lnTo>
                  <a:pt x="1270" y="150364"/>
                </a:lnTo>
                <a:lnTo>
                  <a:pt x="6068" y="143581"/>
                </a:lnTo>
                <a:lnTo>
                  <a:pt x="10395" y="139994"/>
                </a:lnTo>
                <a:lnTo>
                  <a:pt x="15820" y="136332"/>
                </a:lnTo>
                <a:lnTo>
                  <a:pt x="21976" y="132621"/>
                </a:lnTo>
                <a:lnTo>
                  <a:pt x="27351" y="128877"/>
                </a:lnTo>
                <a:lnTo>
                  <a:pt x="32203" y="125112"/>
                </a:lnTo>
                <a:lnTo>
                  <a:pt x="36710" y="121331"/>
                </a:lnTo>
                <a:lnTo>
                  <a:pt x="42253" y="116271"/>
                </a:lnTo>
                <a:lnTo>
                  <a:pt x="60920" y="98283"/>
                </a:lnTo>
                <a:lnTo>
                  <a:pt x="70678" y="88683"/>
                </a:lnTo>
                <a:lnTo>
                  <a:pt x="76328" y="84345"/>
                </a:lnTo>
                <a:lnTo>
                  <a:pt x="82636" y="80183"/>
                </a:lnTo>
                <a:lnTo>
                  <a:pt x="89380" y="76139"/>
                </a:lnTo>
                <a:lnTo>
                  <a:pt x="96417" y="70902"/>
                </a:lnTo>
                <a:lnTo>
                  <a:pt x="103648" y="64871"/>
                </a:lnTo>
                <a:lnTo>
                  <a:pt x="117186" y="52667"/>
                </a:lnTo>
                <a:lnTo>
                  <a:pt x="127436" y="43010"/>
                </a:lnTo>
                <a:lnTo>
                  <a:pt x="133217" y="38656"/>
                </a:lnTo>
                <a:lnTo>
                  <a:pt x="139611" y="34484"/>
                </a:lnTo>
                <a:lnTo>
                  <a:pt x="146414" y="30432"/>
                </a:lnTo>
                <a:lnTo>
                  <a:pt x="152219" y="26461"/>
                </a:lnTo>
                <a:lnTo>
                  <a:pt x="157359" y="22544"/>
                </a:lnTo>
                <a:lnTo>
                  <a:pt x="162056" y="18663"/>
                </a:lnTo>
                <a:lnTo>
                  <a:pt x="166457" y="16075"/>
                </a:lnTo>
                <a:lnTo>
                  <a:pt x="170661" y="14350"/>
                </a:lnTo>
                <a:lnTo>
                  <a:pt x="174734" y="13199"/>
                </a:lnTo>
                <a:lnTo>
                  <a:pt x="179989" y="11163"/>
                </a:lnTo>
                <a:lnTo>
                  <a:pt x="186032" y="8535"/>
                </a:lnTo>
                <a:lnTo>
                  <a:pt x="201846" y="1260"/>
                </a:lnTo>
                <a:lnTo>
                  <a:pt x="207396" y="265"/>
                </a:lnTo>
                <a:lnTo>
                  <a:pt x="210654" y="0"/>
                </a:lnTo>
                <a:lnTo>
                  <a:pt x="212826" y="1093"/>
                </a:lnTo>
                <a:lnTo>
                  <a:pt x="214273" y="3092"/>
                </a:lnTo>
                <a:lnTo>
                  <a:pt x="215239" y="5694"/>
                </a:lnTo>
                <a:lnTo>
                  <a:pt x="217152" y="7430"/>
                </a:lnTo>
                <a:lnTo>
                  <a:pt x="219699" y="8586"/>
                </a:lnTo>
                <a:lnTo>
                  <a:pt x="222665" y="9357"/>
                </a:lnTo>
                <a:lnTo>
                  <a:pt x="229348" y="13600"/>
                </a:lnTo>
                <a:lnTo>
                  <a:pt x="236553" y="19720"/>
                </a:lnTo>
                <a:lnTo>
                  <a:pt x="243988" y="26673"/>
                </a:lnTo>
                <a:lnTo>
                  <a:pt x="246478" y="31575"/>
                </a:lnTo>
                <a:lnTo>
                  <a:pt x="248139" y="37383"/>
                </a:lnTo>
                <a:lnTo>
                  <a:pt x="249246" y="43796"/>
                </a:lnTo>
                <a:lnTo>
                  <a:pt x="249984" y="49340"/>
                </a:lnTo>
                <a:lnTo>
                  <a:pt x="250476" y="54307"/>
                </a:lnTo>
                <a:lnTo>
                  <a:pt x="251022" y="63212"/>
                </a:lnTo>
                <a:lnTo>
                  <a:pt x="251266" y="71402"/>
                </a:lnTo>
                <a:lnTo>
                  <a:pt x="251458" y="167357"/>
                </a:lnTo>
                <a:lnTo>
                  <a:pt x="250188" y="176164"/>
                </a:lnTo>
                <a:lnTo>
                  <a:pt x="248072" y="185846"/>
                </a:lnTo>
                <a:lnTo>
                  <a:pt x="245392" y="196111"/>
                </a:lnTo>
                <a:lnTo>
                  <a:pt x="243604" y="204223"/>
                </a:lnTo>
                <a:lnTo>
                  <a:pt x="242413" y="210902"/>
                </a:lnTo>
                <a:lnTo>
                  <a:pt x="241618" y="216625"/>
                </a:lnTo>
                <a:lnTo>
                  <a:pt x="241088" y="221710"/>
                </a:lnTo>
                <a:lnTo>
                  <a:pt x="240735" y="226370"/>
                </a:lnTo>
                <a:lnTo>
                  <a:pt x="240500" y="230746"/>
                </a:lnTo>
                <a:lnTo>
                  <a:pt x="239073" y="234934"/>
                </a:lnTo>
                <a:lnTo>
                  <a:pt x="234101" y="242974"/>
                </a:lnTo>
                <a:lnTo>
                  <a:pt x="232268" y="249436"/>
                </a:lnTo>
                <a:lnTo>
                  <a:pt x="231044" y="257554"/>
                </a:lnTo>
                <a:lnTo>
                  <a:pt x="228600" y="28521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06"/>
          <p:cNvSpPr/>
          <p:nvPr/>
        </p:nvSpPr>
        <p:spPr>
          <a:xfrm>
            <a:off x="6949481" y="5799854"/>
            <a:ext cx="182839" cy="223458"/>
          </a:xfrm>
          <a:custGeom>
            <a:avLst/>
            <a:gdLst/>
            <a:ahLst/>
            <a:cxnLst/>
            <a:rect l="0" t="0" r="0" b="0"/>
            <a:pathLst>
              <a:path w="182839" h="223458">
                <a:moveTo>
                  <a:pt x="11388" y="6585"/>
                </a:moveTo>
                <a:lnTo>
                  <a:pt x="5321" y="518"/>
                </a:lnTo>
                <a:lnTo>
                  <a:pt x="3533" y="0"/>
                </a:lnTo>
                <a:lnTo>
                  <a:pt x="2341" y="926"/>
                </a:lnTo>
                <a:lnTo>
                  <a:pt x="1547" y="2812"/>
                </a:lnTo>
                <a:lnTo>
                  <a:pt x="665" y="8295"/>
                </a:lnTo>
                <a:lnTo>
                  <a:pt x="273" y="14965"/>
                </a:lnTo>
                <a:lnTo>
                  <a:pt x="98" y="22163"/>
                </a:lnTo>
                <a:lnTo>
                  <a:pt x="0" y="45491"/>
                </a:lnTo>
                <a:lnTo>
                  <a:pt x="1256" y="56652"/>
                </a:lnTo>
                <a:lnTo>
                  <a:pt x="3364" y="69173"/>
                </a:lnTo>
                <a:lnTo>
                  <a:pt x="6038" y="82601"/>
                </a:lnTo>
                <a:lnTo>
                  <a:pt x="7823" y="94093"/>
                </a:lnTo>
                <a:lnTo>
                  <a:pt x="9011" y="104294"/>
                </a:lnTo>
                <a:lnTo>
                  <a:pt x="9804" y="113634"/>
                </a:lnTo>
                <a:lnTo>
                  <a:pt x="10332" y="122401"/>
                </a:lnTo>
                <a:lnTo>
                  <a:pt x="10919" y="138916"/>
                </a:lnTo>
                <a:lnTo>
                  <a:pt x="11249" y="162494"/>
                </a:lnTo>
                <a:lnTo>
                  <a:pt x="12566" y="171484"/>
                </a:lnTo>
                <a:lnTo>
                  <a:pt x="14714" y="181288"/>
                </a:lnTo>
                <a:lnTo>
                  <a:pt x="17415" y="191634"/>
                </a:lnTo>
                <a:lnTo>
                  <a:pt x="19216" y="199801"/>
                </a:lnTo>
                <a:lnTo>
                  <a:pt x="20417" y="206515"/>
                </a:lnTo>
                <a:lnTo>
                  <a:pt x="21217" y="212262"/>
                </a:lnTo>
                <a:lnTo>
                  <a:pt x="23021" y="216093"/>
                </a:lnTo>
                <a:lnTo>
                  <a:pt x="25494" y="218647"/>
                </a:lnTo>
                <a:lnTo>
                  <a:pt x="32519" y="222746"/>
                </a:lnTo>
                <a:lnTo>
                  <a:pt x="36866" y="223307"/>
                </a:lnTo>
                <a:lnTo>
                  <a:pt x="39804" y="223457"/>
                </a:lnTo>
                <a:lnTo>
                  <a:pt x="41762" y="222286"/>
                </a:lnTo>
                <a:lnTo>
                  <a:pt x="43068" y="220236"/>
                </a:lnTo>
                <a:lnTo>
                  <a:pt x="43938" y="217600"/>
                </a:lnTo>
                <a:lnTo>
                  <a:pt x="48292" y="211282"/>
                </a:lnTo>
                <a:lnTo>
                  <a:pt x="51231" y="207821"/>
                </a:lnTo>
                <a:lnTo>
                  <a:pt x="53190" y="204242"/>
                </a:lnTo>
                <a:lnTo>
                  <a:pt x="54496" y="200586"/>
                </a:lnTo>
                <a:lnTo>
                  <a:pt x="55366" y="196880"/>
                </a:lnTo>
                <a:lnTo>
                  <a:pt x="57217" y="193138"/>
                </a:lnTo>
                <a:lnTo>
                  <a:pt x="59721" y="189374"/>
                </a:lnTo>
                <a:lnTo>
                  <a:pt x="62660" y="185595"/>
                </a:lnTo>
                <a:lnTo>
                  <a:pt x="65890" y="181805"/>
                </a:lnTo>
                <a:lnTo>
                  <a:pt x="69313" y="178008"/>
                </a:lnTo>
                <a:lnTo>
                  <a:pt x="72864" y="174208"/>
                </a:lnTo>
                <a:lnTo>
                  <a:pt x="76503" y="169133"/>
                </a:lnTo>
                <a:lnTo>
                  <a:pt x="80198" y="163211"/>
                </a:lnTo>
                <a:lnTo>
                  <a:pt x="83932" y="156723"/>
                </a:lnTo>
                <a:lnTo>
                  <a:pt x="87691" y="151127"/>
                </a:lnTo>
                <a:lnTo>
                  <a:pt x="91467" y="146126"/>
                </a:lnTo>
                <a:lnTo>
                  <a:pt x="95254" y="141523"/>
                </a:lnTo>
                <a:lnTo>
                  <a:pt x="100319" y="134643"/>
                </a:lnTo>
                <a:lnTo>
                  <a:pt x="112719" y="116841"/>
                </a:lnTo>
                <a:lnTo>
                  <a:pt x="118313" y="109298"/>
                </a:lnTo>
                <a:lnTo>
                  <a:pt x="123312" y="103001"/>
                </a:lnTo>
                <a:lnTo>
                  <a:pt x="127914" y="97532"/>
                </a:lnTo>
                <a:lnTo>
                  <a:pt x="132252" y="93886"/>
                </a:lnTo>
                <a:lnTo>
                  <a:pt x="136415" y="91456"/>
                </a:lnTo>
                <a:lnTo>
                  <a:pt x="140459" y="89836"/>
                </a:lnTo>
                <a:lnTo>
                  <a:pt x="144426" y="87486"/>
                </a:lnTo>
                <a:lnTo>
                  <a:pt x="148340" y="84649"/>
                </a:lnTo>
                <a:lnTo>
                  <a:pt x="152219" y="81488"/>
                </a:lnTo>
                <a:lnTo>
                  <a:pt x="156076" y="78110"/>
                </a:lnTo>
                <a:lnTo>
                  <a:pt x="159916" y="74588"/>
                </a:lnTo>
                <a:lnTo>
                  <a:pt x="163747" y="70971"/>
                </a:lnTo>
                <a:lnTo>
                  <a:pt x="167571" y="68559"/>
                </a:lnTo>
                <a:lnTo>
                  <a:pt x="171390" y="66951"/>
                </a:lnTo>
                <a:lnTo>
                  <a:pt x="182838" y="637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 segments and </a:t>
            </a:r>
            <a:r>
              <a:rPr lang="en-US" dirty="0" err="1" smtClean="0"/>
              <a:t>betweenness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334000" cy="4648200"/>
          </a:xfrm>
        </p:spPr>
        <p:txBody>
          <a:bodyPr/>
          <a:lstStyle/>
          <a:p>
            <a:r>
              <a:rPr lang="en-US" dirty="0" smtClean="0"/>
              <a:t>A line segment is a part of a line. It has a fixed length and is named for its two endpoints. In the figure below segment AB consists of points A and B and all points that are between A and B.</a:t>
            </a:r>
          </a:p>
          <a:p>
            <a:r>
              <a:rPr lang="en-US" dirty="0" smtClean="0"/>
              <a:t>C is between A and B.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1905000"/>
            <a:ext cx="3429000" cy="1067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6554" y="3962400"/>
            <a:ext cx="3637446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SMARTPenAnnotation387"/>
          <p:cNvSpPr/>
          <p:nvPr/>
        </p:nvSpPr>
        <p:spPr>
          <a:xfrm>
            <a:off x="2308860" y="6309359"/>
            <a:ext cx="57151" cy="11431"/>
          </a:xfrm>
          <a:custGeom>
            <a:avLst/>
            <a:gdLst/>
            <a:ahLst/>
            <a:cxnLst/>
            <a:rect l="0" t="0" r="0" b="0"/>
            <a:pathLst>
              <a:path w="57151" h="11431">
                <a:moveTo>
                  <a:pt x="0" y="11430"/>
                </a:moveTo>
                <a:lnTo>
                  <a:pt x="0" y="5363"/>
                </a:lnTo>
                <a:lnTo>
                  <a:pt x="2540" y="3575"/>
                </a:lnTo>
                <a:lnTo>
                  <a:pt x="6773" y="2384"/>
                </a:lnTo>
                <a:lnTo>
                  <a:pt x="571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89"/>
          <p:cNvSpPr/>
          <p:nvPr/>
        </p:nvSpPr>
        <p:spPr>
          <a:xfrm>
            <a:off x="8355329" y="5955029"/>
            <a:ext cx="34291" cy="32703"/>
          </a:xfrm>
          <a:custGeom>
            <a:avLst/>
            <a:gdLst/>
            <a:ahLst/>
            <a:cxnLst/>
            <a:rect l="0" t="0" r="0" b="0"/>
            <a:pathLst>
              <a:path w="34291" h="32703">
                <a:moveTo>
                  <a:pt x="34290" y="22860"/>
                </a:moveTo>
                <a:lnTo>
                  <a:pt x="34290" y="32702"/>
                </a:lnTo>
                <a:lnTo>
                  <a:pt x="33021" y="31961"/>
                </a:lnTo>
                <a:lnTo>
                  <a:pt x="30904" y="30197"/>
                </a:lnTo>
                <a:lnTo>
                  <a:pt x="24449" y="2431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88"/>
          <p:cNvSpPr/>
          <p:nvPr/>
        </p:nvSpPr>
        <p:spPr>
          <a:xfrm>
            <a:off x="6766605" y="2509852"/>
            <a:ext cx="91380" cy="84737"/>
          </a:xfrm>
          <a:custGeom>
            <a:avLst/>
            <a:gdLst/>
            <a:ahLst/>
            <a:cxnLst/>
            <a:rect l="0" t="0" r="0" b="0"/>
            <a:pathLst>
              <a:path w="91380" h="84737">
                <a:moveTo>
                  <a:pt x="22814" y="16177"/>
                </a:moveTo>
                <a:lnTo>
                  <a:pt x="12973" y="16177"/>
                </a:lnTo>
                <a:lnTo>
                  <a:pt x="11174" y="17448"/>
                </a:lnTo>
                <a:lnTo>
                  <a:pt x="8704" y="19564"/>
                </a:lnTo>
                <a:lnTo>
                  <a:pt x="5787" y="22245"/>
                </a:lnTo>
                <a:lnTo>
                  <a:pt x="3843" y="25303"/>
                </a:lnTo>
                <a:lnTo>
                  <a:pt x="2547" y="28611"/>
                </a:lnTo>
                <a:lnTo>
                  <a:pt x="1683" y="32086"/>
                </a:lnTo>
                <a:lnTo>
                  <a:pt x="1107" y="35674"/>
                </a:lnTo>
                <a:lnTo>
                  <a:pt x="723" y="39335"/>
                </a:lnTo>
                <a:lnTo>
                  <a:pt x="467" y="43046"/>
                </a:lnTo>
                <a:lnTo>
                  <a:pt x="296" y="48060"/>
                </a:lnTo>
                <a:lnTo>
                  <a:pt x="22" y="70970"/>
                </a:lnTo>
                <a:lnTo>
                  <a:pt x="0" y="75566"/>
                </a:lnTo>
                <a:lnTo>
                  <a:pt x="1255" y="78630"/>
                </a:lnTo>
                <a:lnTo>
                  <a:pt x="3361" y="80673"/>
                </a:lnTo>
                <a:lnTo>
                  <a:pt x="6035" y="82034"/>
                </a:lnTo>
                <a:lnTo>
                  <a:pt x="9089" y="82942"/>
                </a:lnTo>
                <a:lnTo>
                  <a:pt x="12394" y="83547"/>
                </a:lnTo>
                <a:lnTo>
                  <a:pt x="15867" y="83951"/>
                </a:lnTo>
                <a:lnTo>
                  <a:pt x="19453" y="84220"/>
                </a:lnTo>
                <a:lnTo>
                  <a:pt x="23113" y="84399"/>
                </a:lnTo>
                <a:lnTo>
                  <a:pt x="32046" y="84687"/>
                </a:lnTo>
                <a:lnTo>
                  <a:pt x="39661" y="84736"/>
                </a:lnTo>
                <a:lnTo>
                  <a:pt x="41666" y="83474"/>
                </a:lnTo>
                <a:lnTo>
                  <a:pt x="43002" y="81362"/>
                </a:lnTo>
                <a:lnTo>
                  <a:pt x="43893" y="78683"/>
                </a:lnTo>
                <a:lnTo>
                  <a:pt x="45757" y="76898"/>
                </a:lnTo>
                <a:lnTo>
                  <a:pt x="48270" y="75708"/>
                </a:lnTo>
                <a:lnTo>
                  <a:pt x="51214" y="74914"/>
                </a:lnTo>
                <a:lnTo>
                  <a:pt x="54448" y="71846"/>
                </a:lnTo>
                <a:lnTo>
                  <a:pt x="57873" y="67259"/>
                </a:lnTo>
                <a:lnTo>
                  <a:pt x="61427" y="61662"/>
                </a:lnTo>
                <a:lnTo>
                  <a:pt x="63796" y="56660"/>
                </a:lnTo>
                <a:lnTo>
                  <a:pt x="65376" y="52056"/>
                </a:lnTo>
                <a:lnTo>
                  <a:pt x="66429" y="47717"/>
                </a:lnTo>
                <a:lnTo>
                  <a:pt x="68401" y="42284"/>
                </a:lnTo>
                <a:lnTo>
                  <a:pt x="70985" y="36122"/>
                </a:lnTo>
                <a:lnTo>
                  <a:pt x="73978" y="29474"/>
                </a:lnTo>
                <a:lnTo>
                  <a:pt x="77243" y="23772"/>
                </a:lnTo>
                <a:lnTo>
                  <a:pt x="80691" y="18700"/>
                </a:lnTo>
                <a:lnTo>
                  <a:pt x="84259" y="14049"/>
                </a:lnTo>
                <a:lnTo>
                  <a:pt x="86637" y="9679"/>
                </a:lnTo>
                <a:lnTo>
                  <a:pt x="88223" y="5495"/>
                </a:lnTo>
                <a:lnTo>
                  <a:pt x="89281" y="1436"/>
                </a:lnTo>
                <a:lnTo>
                  <a:pt x="88715" y="0"/>
                </a:lnTo>
                <a:lnTo>
                  <a:pt x="87068" y="312"/>
                </a:lnTo>
                <a:lnTo>
                  <a:pt x="81367" y="3871"/>
                </a:lnTo>
                <a:lnTo>
                  <a:pt x="79629" y="6703"/>
                </a:lnTo>
                <a:lnTo>
                  <a:pt x="77202" y="11131"/>
                </a:lnTo>
                <a:lnTo>
                  <a:pt x="67716" y="29499"/>
                </a:lnTo>
                <a:lnTo>
                  <a:pt x="64179" y="36488"/>
                </a:lnTo>
                <a:lnTo>
                  <a:pt x="63091" y="41148"/>
                </a:lnTo>
                <a:lnTo>
                  <a:pt x="63636" y="44255"/>
                </a:lnTo>
                <a:lnTo>
                  <a:pt x="65269" y="46326"/>
                </a:lnTo>
                <a:lnTo>
                  <a:pt x="66357" y="48976"/>
                </a:lnTo>
                <a:lnTo>
                  <a:pt x="67083" y="52013"/>
                </a:lnTo>
                <a:lnTo>
                  <a:pt x="68248" y="59945"/>
                </a:lnTo>
                <a:lnTo>
                  <a:pt x="69613" y="60596"/>
                </a:lnTo>
                <a:lnTo>
                  <a:pt x="71794" y="61030"/>
                </a:lnTo>
                <a:lnTo>
                  <a:pt x="74517" y="61319"/>
                </a:lnTo>
                <a:lnTo>
                  <a:pt x="77603" y="61512"/>
                </a:lnTo>
                <a:lnTo>
                  <a:pt x="88294" y="61821"/>
                </a:lnTo>
                <a:lnTo>
                  <a:pt x="90782" y="61882"/>
                </a:lnTo>
                <a:lnTo>
                  <a:pt x="90986" y="60618"/>
                </a:lnTo>
                <a:lnTo>
                  <a:pt x="91122" y="58504"/>
                </a:lnTo>
                <a:lnTo>
                  <a:pt x="91274" y="52769"/>
                </a:lnTo>
                <a:lnTo>
                  <a:pt x="91379" y="35029"/>
                </a:lnTo>
                <a:lnTo>
                  <a:pt x="90114" y="32555"/>
                </a:lnTo>
                <a:lnTo>
                  <a:pt x="88001" y="30906"/>
                </a:lnTo>
                <a:lnTo>
                  <a:pt x="81552" y="28259"/>
                </a:lnTo>
                <a:lnTo>
                  <a:pt x="79753" y="28042"/>
                </a:lnTo>
                <a:lnTo>
                  <a:pt x="77284" y="27897"/>
                </a:lnTo>
                <a:lnTo>
                  <a:pt x="74368" y="27801"/>
                </a:lnTo>
                <a:lnTo>
                  <a:pt x="72423" y="29006"/>
                </a:lnTo>
                <a:lnTo>
                  <a:pt x="71127" y="31080"/>
                </a:lnTo>
                <a:lnTo>
                  <a:pt x="68535" y="3903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89"/>
          <p:cNvSpPr/>
          <p:nvPr/>
        </p:nvSpPr>
        <p:spPr>
          <a:xfrm>
            <a:off x="6881015" y="2206236"/>
            <a:ext cx="194155" cy="251156"/>
          </a:xfrm>
          <a:custGeom>
            <a:avLst/>
            <a:gdLst/>
            <a:ahLst/>
            <a:cxnLst/>
            <a:rect l="0" t="0" r="0" b="0"/>
            <a:pathLst>
              <a:path w="194155" h="251156">
                <a:moveTo>
                  <a:pt x="79854" y="56903"/>
                </a:moveTo>
                <a:lnTo>
                  <a:pt x="79854" y="25085"/>
                </a:lnTo>
                <a:lnTo>
                  <a:pt x="78585" y="19181"/>
                </a:lnTo>
                <a:lnTo>
                  <a:pt x="76468" y="13975"/>
                </a:lnTo>
                <a:lnTo>
                  <a:pt x="70013" y="2563"/>
                </a:lnTo>
                <a:lnTo>
                  <a:pt x="66943" y="1626"/>
                </a:lnTo>
                <a:lnTo>
                  <a:pt x="62357" y="1002"/>
                </a:lnTo>
                <a:lnTo>
                  <a:pt x="48882" y="0"/>
                </a:lnTo>
                <a:lnTo>
                  <a:pt x="46507" y="1188"/>
                </a:lnTo>
                <a:lnTo>
                  <a:pt x="40479" y="5894"/>
                </a:lnTo>
                <a:lnTo>
                  <a:pt x="36014" y="9616"/>
                </a:lnTo>
                <a:lnTo>
                  <a:pt x="31583" y="13874"/>
                </a:lnTo>
                <a:lnTo>
                  <a:pt x="28624" y="16787"/>
                </a:lnTo>
                <a:lnTo>
                  <a:pt x="25381" y="23809"/>
                </a:lnTo>
                <a:lnTo>
                  <a:pt x="21949" y="33571"/>
                </a:lnTo>
                <a:lnTo>
                  <a:pt x="18390" y="45158"/>
                </a:lnTo>
                <a:lnTo>
                  <a:pt x="16019" y="54153"/>
                </a:lnTo>
                <a:lnTo>
                  <a:pt x="14437" y="61420"/>
                </a:lnTo>
                <a:lnTo>
                  <a:pt x="5832" y="112547"/>
                </a:lnTo>
                <a:lnTo>
                  <a:pt x="3836" y="127019"/>
                </a:lnTo>
                <a:lnTo>
                  <a:pt x="2505" y="139207"/>
                </a:lnTo>
                <a:lnTo>
                  <a:pt x="1027" y="158253"/>
                </a:lnTo>
                <a:lnTo>
                  <a:pt x="370" y="170951"/>
                </a:lnTo>
                <a:lnTo>
                  <a:pt x="78" y="180828"/>
                </a:lnTo>
                <a:lnTo>
                  <a:pt x="0" y="185240"/>
                </a:lnTo>
                <a:lnTo>
                  <a:pt x="1218" y="189451"/>
                </a:lnTo>
                <a:lnTo>
                  <a:pt x="3301" y="193528"/>
                </a:lnTo>
                <a:lnTo>
                  <a:pt x="5959" y="197517"/>
                </a:lnTo>
                <a:lnTo>
                  <a:pt x="9000" y="201446"/>
                </a:lnTo>
                <a:lnTo>
                  <a:pt x="12299" y="205335"/>
                </a:lnTo>
                <a:lnTo>
                  <a:pt x="15767" y="209198"/>
                </a:lnTo>
                <a:lnTo>
                  <a:pt x="18080" y="213043"/>
                </a:lnTo>
                <a:lnTo>
                  <a:pt x="20649" y="220702"/>
                </a:lnTo>
                <a:lnTo>
                  <a:pt x="25178" y="228340"/>
                </a:lnTo>
                <a:lnTo>
                  <a:pt x="28164" y="232154"/>
                </a:lnTo>
                <a:lnTo>
                  <a:pt x="31424" y="235967"/>
                </a:lnTo>
                <a:lnTo>
                  <a:pt x="34867" y="239780"/>
                </a:lnTo>
                <a:lnTo>
                  <a:pt x="38433" y="243591"/>
                </a:lnTo>
                <a:lnTo>
                  <a:pt x="42081" y="246131"/>
                </a:lnTo>
                <a:lnTo>
                  <a:pt x="45781" y="247826"/>
                </a:lnTo>
                <a:lnTo>
                  <a:pt x="49520" y="248955"/>
                </a:lnTo>
                <a:lnTo>
                  <a:pt x="53281" y="249708"/>
                </a:lnTo>
                <a:lnTo>
                  <a:pt x="57059" y="250210"/>
                </a:lnTo>
                <a:lnTo>
                  <a:pt x="60848" y="250544"/>
                </a:lnTo>
                <a:lnTo>
                  <a:pt x="64643" y="250767"/>
                </a:lnTo>
                <a:lnTo>
                  <a:pt x="72248" y="251015"/>
                </a:lnTo>
                <a:lnTo>
                  <a:pt x="83669" y="251155"/>
                </a:lnTo>
                <a:lnTo>
                  <a:pt x="87477" y="249904"/>
                </a:lnTo>
                <a:lnTo>
                  <a:pt x="91287" y="247801"/>
                </a:lnTo>
                <a:lnTo>
                  <a:pt x="95096" y="245128"/>
                </a:lnTo>
                <a:lnTo>
                  <a:pt x="98906" y="242077"/>
                </a:lnTo>
                <a:lnTo>
                  <a:pt x="102715" y="238772"/>
                </a:lnTo>
                <a:lnTo>
                  <a:pt x="106525" y="235299"/>
                </a:lnTo>
                <a:lnTo>
                  <a:pt x="114144" y="228054"/>
                </a:lnTo>
                <a:lnTo>
                  <a:pt x="163674" y="178822"/>
                </a:lnTo>
                <a:lnTo>
                  <a:pt x="167485" y="176282"/>
                </a:lnTo>
                <a:lnTo>
                  <a:pt x="171294" y="174589"/>
                </a:lnTo>
                <a:lnTo>
                  <a:pt x="175104" y="173461"/>
                </a:lnTo>
                <a:lnTo>
                  <a:pt x="177644" y="171438"/>
                </a:lnTo>
                <a:lnTo>
                  <a:pt x="179338" y="168820"/>
                </a:lnTo>
                <a:lnTo>
                  <a:pt x="180467" y="165804"/>
                </a:lnTo>
                <a:lnTo>
                  <a:pt x="185107" y="159067"/>
                </a:lnTo>
                <a:lnTo>
                  <a:pt x="194154" y="14834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90"/>
          <p:cNvSpPr/>
          <p:nvPr/>
        </p:nvSpPr>
        <p:spPr>
          <a:xfrm>
            <a:off x="7886713" y="2514600"/>
            <a:ext cx="78211" cy="91394"/>
          </a:xfrm>
          <a:custGeom>
            <a:avLst/>
            <a:gdLst/>
            <a:ahLst/>
            <a:cxnLst/>
            <a:rect l="0" t="0" r="0" b="0"/>
            <a:pathLst>
              <a:path w="78211" h="91394">
                <a:moveTo>
                  <a:pt x="57137" y="0"/>
                </a:moveTo>
                <a:lnTo>
                  <a:pt x="17528" y="0"/>
                </a:lnTo>
                <a:lnTo>
                  <a:pt x="15491" y="1269"/>
                </a:lnTo>
                <a:lnTo>
                  <a:pt x="14133" y="3386"/>
                </a:lnTo>
                <a:lnTo>
                  <a:pt x="13228" y="6067"/>
                </a:lnTo>
                <a:lnTo>
                  <a:pt x="11353" y="10395"/>
                </a:lnTo>
                <a:lnTo>
                  <a:pt x="5885" y="21976"/>
                </a:lnTo>
                <a:lnTo>
                  <a:pt x="3919" y="28621"/>
                </a:lnTo>
                <a:lnTo>
                  <a:pt x="2608" y="35590"/>
                </a:lnTo>
                <a:lnTo>
                  <a:pt x="1734" y="42777"/>
                </a:lnTo>
                <a:lnTo>
                  <a:pt x="1152" y="48838"/>
                </a:lnTo>
                <a:lnTo>
                  <a:pt x="763" y="54148"/>
                </a:lnTo>
                <a:lnTo>
                  <a:pt x="505" y="58958"/>
                </a:lnTo>
                <a:lnTo>
                  <a:pt x="217" y="67690"/>
                </a:lnTo>
                <a:lnTo>
                  <a:pt x="17" y="79657"/>
                </a:lnTo>
                <a:lnTo>
                  <a:pt x="0" y="85356"/>
                </a:lnTo>
                <a:lnTo>
                  <a:pt x="1265" y="87384"/>
                </a:lnTo>
                <a:lnTo>
                  <a:pt x="3379" y="88736"/>
                </a:lnTo>
                <a:lnTo>
                  <a:pt x="9829" y="90905"/>
                </a:lnTo>
                <a:lnTo>
                  <a:pt x="11628" y="91083"/>
                </a:lnTo>
                <a:lnTo>
                  <a:pt x="14097" y="91202"/>
                </a:lnTo>
                <a:lnTo>
                  <a:pt x="21119" y="91393"/>
                </a:lnTo>
                <a:lnTo>
                  <a:pt x="22964" y="90138"/>
                </a:lnTo>
                <a:lnTo>
                  <a:pt x="25466" y="88032"/>
                </a:lnTo>
                <a:lnTo>
                  <a:pt x="28403" y="85358"/>
                </a:lnTo>
                <a:lnTo>
                  <a:pt x="35052" y="79000"/>
                </a:lnTo>
                <a:lnTo>
                  <a:pt x="38604" y="75526"/>
                </a:lnTo>
                <a:lnTo>
                  <a:pt x="42241" y="73211"/>
                </a:lnTo>
                <a:lnTo>
                  <a:pt x="45936" y="71667"/>
                </a:lnTo>
                <a:lnTo>
                  <a:pt x="49670" y="70638"/>
                </a:lnTo>
                <a:lnTo>
                  <a:pt x="53428" y="68682"/>
                </a:lnTo>
                <a:lnTo>
                  <a:pt x="57205" y="66108"/>
                </a:lnTo>
                <a:lnTo>
                  <a:pt x="60992" y="63121"/>
                </a:lnTo>
                <a:lnTo>
                  <a:pt x="63517" y="59861"/>
                </a:lnTo>
                <a:lnTo>
                  <a:pt x="65200" y="56417"/>
                </a:lnTo>
                <a:lnTo>
                  <a:pt x="66322" y="52851"/>
                </a:lnTo>
                <a:lnTo>
                  <a:pt x="68340" y="47934"/>
                </a:lnTo>
                <a:lnTo>
                  <a:pt x="70956" y="42116"/>
                </a:lnTo>
                <a:lnTo>
                  <a:pt x="78210" y="26663"/>
                </a:lnTo>
                <a:lnTo>
                  <a:pt x="77536" y="24125"/>
                </a:lnTo>
                <a:lnTo>
                  <a:pt x="75816" y="21163"/>
                </a:lnTo>
                <a:lnTo>
                  <a:pt x="73400" y="17919"/>
                </a:lnTo>
                <a:lnTo>
                  <a:pt x="71789" y="17026"/>
                </a:lnTo>
                <a:lnTo>
                  <a:pt x="70715" y="17700"/>
                </a:lnTo>
                <a:lnTo>
                  <a:pt x="69999" y="19420"/>
                </a:lnTo>
                <a:lnTo>
                  <a:pt x="68251" y="20566"/>
                </a:lnTo>
                <a:lnTo>
                  <a:pt x="65817" y="21331"/>
                </a:lnTo>
                <a:lnTo>
                  <a:pt x="62923" y="21840"/>
                </a:lnTo>
                <a:lnTo>
                  <a:pt x="59724" y="23450"/>
                </a:lnTo>
                <a:lnTo>
                  <a:pt x="56322" y="25793"/>
                </a:lnTo>
                <a:lnTo>
                  <a:pt x="52783" y="28625"/>
                </a:lnTo>
                <a:lnTo>
                  <a:pt x="49154" y="31783"/>
                </a:lnTo>
                <a:lnTo>
                  <a:pt x="45465" y="35159"/>
                </a:lnTo>
                <a:lnTo>
                  <a:pt x="37980" y="42296"/>
                </a:lnTo>
                <a:lnTo>
                  <a:pt x="17444" y="62563"/>
                </a:lnTo>
                <a:lnTo>
                  <a:pt x="15434" y="65839"/>
                </a:lnTo>
                <a:lnTo>
                  <a:pt x="14095" y="69292"/>
                </a:lnTo>
                <a:lnTo>
                  <a:pt x="11946" y="77892"/>
                </a:lnTo>
                <a:lnTo>
                  <a:pt x="11770" y="79868"/>
                </a:lnTo>
                <a:lnTo>
                  <a:pt x="11652" y="82455"/>
                </a:lnTo>
                <a:lnTo>
                  <a:pt x="11573" y="85450"/>
                </a:lnTo>
                <a:lnTo>
                  <a:pt x="12790" y="86176"/>
                </a:lnTo>
                <a:lnTo>
                  <a:pt x="14873" y="85391"/>
                </a:lnTo>
                <a:lnTo>
                  <a:pt x="21271" y="81072"/>
                </a:lnTo>
                <a:lnTo>
                  <a:pt x="23066" y="79448"/>
                </a:lnTo>
                <a:lnTo>
                  <a:pt x="28448" y="74257"/>
                </a:lnTo>
                <a:lnTo>
                  <a:pt x="45706" y="571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91"/>
          <p:cNvSpPr/>
          <p:nvPr/>
        </p:nvSpPr>
        <p:spPr>
          <a:xfrm>
            <a:off x="7912737" y="2096534"/>
            <a:ext cx="53973" cy="258046"/>
          </a:xfrm>
          <a:custGeom>
            <a:avLst/>
            <a:gdLst/>
            <a:ahLst/>
            <a:cxnLst/>
            <a:rect l="0" t="0" r="0" b="0"/>
            <a:pathLst>
              <a:path w="53973" h="258046">
                <a:moveTo>
                  <a:pt x="19682" y="6585"/>
                </a:moveTo>
                <a:lnTo>
                  <a:pt x="7547" y="518"/>
                </a:lnTo>
                <a:lnTo>
                  <a:pt x="3972" y="0"/>
                </a:lnTo>
                <a:lnTo>
                  <a:pt x="1589" y="925"/>
                </a:lnTo>
                <a:lnTo>
                  <a:pt x="0" y="2812"/>
                </a:lnTo>
                <a:lnTo>
                  <a:pt x="211" y="5340"/>
                </a:lnTo>
                <a:lnTo>
                  <a:pt x="1621" y="8295"/>
                </a:lnTo>
                <a:lnTo>
                  <a:pt x="3831" y="11535"/>
                </a:lnTo>
                <a:lnTo>
                  <a:pt x="7846" y="28935"/>
                </a:lnTo>
                <a:lnTo>
                  <a:pt x="19078" y="88909"/>
                </a:lnTo>
                <a:lnTo>
                  <a:pt x="25764" y="129110"/>
                </a:lnTo>
                <a:lnTo>
                  <a:pt x="27547" y="141609"/>
                </a:lnTo>
                <a:lnTo>
                  <a:pt x="28736" y="152481"/>
                </a:lnTo>
                <a:lnTo>
                  <a:pt x="29528" y="162269"/>
                </a:lnTo>
                <a:lnTo>
                  <a:pt x="30056" y="171334"/>
                </a:lnTo>
                <a:lnTo>
                  <a:pt x="31678" y="178648"/>
                </a:lnTo>
                <a:lnTo>
                  <a:pt x="34030" y="184794"/>
                </a:lnTo>
                <a:lnTo>
                  <a:pt x="36867" y="190161"/>
                </a:lnTo>
                <a:lnTo>
                  <a:pt x="38759" y="196279"/>
                </a:lnTo>
                <a:lnTo>
                  <a:pt x="40020" y="202898"/>
                </a:lnTo>
                <a:lnTo>
                  <a:pt x="40861" y="209850"/>
                </a:lnTo>
                <a:lnTo>
                  <a:pt x="42692" y="217025"/>
                </a:lnTo>
                <a:lnTo>
                  <a:pt x="45182" y="224349"/>
                </a:lnTo>
                <a:lnTo>
                  <a:pt x="48111" y="231771"/>
                </a:lnTo>
                <a:lnTo>
                  <a:pt x="50066" y="237989"/>
                </a:lnTo>
                <a:lnTo>
                  <a:pt x="51368" y="243405"/>
                </a:lnTo>
                <a:lnTo>
                  <a:pt x="53972" y="2580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92"/>
          <p:cNvSpPr/>
          <p:nvPr/>
        </p:nvSpPr>
        <p:spPr>
          <a:xfrm>
            <a:off x="7852409" y="2057448"/>
            <a:ext cx="272001" cy="274272"/>
          </a:xfrm>
          <a:custGeom>
            <a:avLst/>
            <a:gdLst/>
            <a:ahLst/>
            <a:cxnLst/>
            <a:rect l="0" t="0" r="0" b="0"/>
            <a:pathLst>
              <a:path w="272001" h="274272">
                <a:moveTo>
                  <a:pt x="0" y="34241"/>
                </a:moveTo>
                <a:lnTo>
                  <a:pt x="6068" y="22106"/>
                </a:lnTo>
                <a:lnTo>
                  <a:pt x="9125" y="18531"/>
                </a:lnTo>
                <a:lnTo>
                  <a:pt x="12434" y="16148"/>
                </a:lnTo>
                <a:lnTo>
                  <a:pt x="19496" y="12230"/>
                </a:lnTo>
                <a:lnTo>
                  <a:pt x="26869" y="6255"/>
                </a:lnTo>
                <a:lnTo>
                  <a:pt x="31883" y="4154"/>
                </a:lnTo>
                <a:lnTo>
                  <a:pt x="37765" y="2753"/>
                </a:lnTo>
                <a:lnTo>
                  <a:pt x="44227" y="1819"/>
                </a:lnTo>
                <a:lnTo>
                  <a:pt x="51075" y="1197"/>
                </a:lnTo>
                <a:lnTo>
                  <a:pt x="58180" y="782"/>
                </a:lnTo>
                <a:lnTo>
                  <a:pt x="72849" y="320"/>
                </a:lnTo>
                <a:lnTo>
                  <a:pt x="116619" y="0"/>
                </a:lnTo>
                <a:lnTo>
                  <a:pt x="126006" y="1254"/>
                </a:lnTo>
                <a:lnTo>
                  <a:pt x="134804" y="3360"/>
                </a:lnTo>
                <a:lnTo>
                  <a:pt x="143209" y="6034"/>
                </a:lnTo>
                <a:lnTo>
                  <a:pt x="152624" y="7816"/>
                </a:lnTo>
                <a:lnTo>
                  <a:pt x="162709" y="9005"/>
                </a:lnTo>
                <a:lnTo>
                  <a:pt x="173243" y="9797"/>
                </a:lnTo>
                <a:lnTo>
                  <a:pt x="182805" y="11595"/>
                </a:lnTo>
                <a:lnTo>
                  <a:pt x="191720" y="14064"/>
                </a:lnTo>
                <a:lnTo>
                  <a:pt x="200204" y="16980"/>
                </a:lnTo>
                <a:lnTo>
                  <a:pt x="208400" y="21464"/>
                </a:lnTo>
                <a:lnTo>
                  <a:pt x="216403" y="26993"/>
                </a:lnTo>
                <a:lnTo>
                  <a:pt x="224279" y="33219"/>
                </a:lnTo>
                <a:lnTo>
                  <a:pt x="230799" y="38640"/>
                </a:lnTo>
                <a:lnTo>
                  <a:pt x="236417" y="43524"/>
                </a:lnTo>
                <a:lnTo>
                  <a:pt x="241431" y="48050"/>
                </a:lnTo>
                <a:lnTo>
                  <a:pt x="250390" y="56465"/>
                </a:lnTo>
                <a:lnTo>
                  <a:pt x="254556" y="60487"/>
                </a:lnTo>
                <a:lnTo>
                  <a:pt x="258604" y="65709"/>
                </a:lnTo>
                <a:lnTo>
                  <a:pt x="262573" y="71729"/>
                </a:lnTo>
                <a:lnTo>
                  <a:pt x="266489" y="78284"/>
                </a:lnTo>
                <a:lnTo>
                  <a:pt x="269099" y="86463"/>
                </a:lnTo>
                <a:lnTo>
                  <a:pt x="270840" y="95726"/>
                </a:lnTo>
                <a:lnTo>
                  <a:pt x="272000" y="105711"/>
                </a:lnTo>
                <a:lnTo>
                  <a:pt x="271503" y="114908"/>
                </a:lnTo>
                <a:lnTo>
                  <a:pt x="269902" y="123579"/>
                </a:lnTo>
                <a:lnTo>
                  <a:pt x="267565" y="131900"/>
                </a:lnTo>
                <a:lnTo>
                  <a:pt x="264737" y="139987"/>
                </a:lnTo>
                <a:lnTo>
                  <a:pt x="261581" y="147919"/>
                </a:lnTo>
                <a:lnTo>
                  <a:pt x="258208" y="155746"/>
                </a:lnTo>
                <a:lnTo>
                  <a:pt x="253419" y="164775"/>
                </a:lnTo>
                <a:lnTo>
                  <a:pt x="247686" y="174604"/>
                </a:lnTo>
                <a:lnTo>
                  <a:pt x="241324" y="184966"/>
                </a:lnTo>
                <a:lnTo>
                  <a:pt x="234543" y="193145"/>
                </a:lnTo>
                <a:lnTo>
                  <a:pt x="227482" y="199867"/>
                </a:lnTo>
                <a:lnTo>
                  <a:pt x="220235" y="205618"/>
                </a:lnTo>
                <a:lnTo>
                  <a:pt x="210324" y="211993"/>
                </a:lnTo>
                <a:lnTo>
                  <a:pt x="198636" y="218782"/>
                </a:lnTo>
                <a:lnTo>
                  <a:pt x="185763" y="225849"/>
                </a:lnTo>
                <a:lnTo>
                  <a:pt x="175913" y="231830"/>
                </a:lnTo>
                <a:lnTo>
                  <a:pt x="168075" y="237087"/>
                </a:lnTo>
                <a:lnTo>
                  <a:pt x="161580" y="241862"/>
                </a:lnTo>
                <a:lnTo>
                  <a:pt x="154710" y="245045"/>
                </a:lnTo>
                <a:lnTo>
                  <a:pt x="147591" y="247167"/>
                </a:lnTo>
                <a:lnTo>
                  <a:pt x="140304" y="248582"/>
                </a:lnTo>
                <a:lnTo>
                  <a:pt x="134176" y="250795"/>
                </a:lnTo>
                <a:lnTo>
                  <a:pt x="128821" y="253541"/>
                </a:lnTo>
                <a:lnTo>
                  <a:pt x="123980" y="256641"/>
                </a:lnTo>
                <a:lnTo>
                  <a:pt x="119484" y="258708"/>
                </a:lnTo>
                <a:lnTo>
                  <a:pt x="111101" y="261004"/>
                </a:lnTo>
                <a:lnTo>
                  <a:pt x="103142" y="262025"/>
                </a:lnTo>
                <a:lnTo>
                  <a:pt x="95370" y="262478"/>
                </a:lnTo>
                <a:lnTo>
                  <a:pt x="91521" y="262600"/>
                </a:lnTo>
                <a:lnTo>
                  <a:pt x="80010" y="27427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93"/>
          <p:cNvSpPr/>
          <p:nvPr/>
        </p:nvSpPr>
        <p:spPr>
          <a:xfrm>
            <a:off x="8298179" y="2503169"/>
            <a:ext cx="57151" cy="68564"/>
          </a:xfrm>
          <a:custGeom>
            <a:avLst/>
            <a:gdLst/>
            <a:ahLst/>
            <a:cxnLst/>
            <a:rect l="0" t="0" r="0" b="0"/>
            <a:pathLst>
              <a:path w="57151" h="68564">
                <a:moveTo>
                  <a:pt x="57150" y="0"/>
                </a:moveTo>
                <a:lnTo>
                  <a:pt x="41242" y="0"/>
                </a:lnTo>
                <a:lnTo>
                  <a:pt x="38925" y="1270"/>
                </a:lnTo>
                <a:lnTo>
                  <a:pt x="37380" y="3387"/>
                </a:lnTo>
                <a:lnTo>
                  <a:pt x="36350" y="6068"/>
                </a:lnTo>
                <a:lnTo>
                  <a:pt x="34393" y="9126"/>
                </a:lnTo>
                <a:lnTo>
                  <a:pt x="31819" y="12434"/>
                </a:lnTo>
                <a:lnTo>
                  <a:pt x="24630" y="20801"/>
                </a:lnTo>
                <a:lnTo>
                  <a:pt x="20260" y="25332"/>
                </a:lnTo>
                <a:lnTo>
                  <a:pt x="13174" y="32521"/>
                </a:lnTo>
                <a:lnTo>
                  <a:pt x="12593" y="34381"/>
                </a:lnTo>
                <a:lnTo>
                  <a:pt x="12205" y="36891"/>
                </a:lnTo>
                <a:lnTo>
                  <a:pt x="11583" y="43976"/>
                </a:lnTo>
                <a:lnTo>
                  <a:pt x="12802" y="44558"/>
                </a:lnTo>
                <a:lnTo>
                  <a:pt x="14885" y="44945"/>
                </a:lnTo>
                <a:lnTo>
                  <a:pt x="21285" y="45567"/>
                </a:lnTo>
                <a:lnTo>
                  <a:pt x="23080" y="45618"/>
                </a:lnTo>
                <a:lnTo>
                  <a:pt x="28462" y="45675"/>
                </a:lnTo>
                <a:lnTo>
                  <a:pt x="31674" y="44420"/>
                </a:lnTo>
                <a:lnTo>
                  <a:pt x="35086" y="42314"/>
                </a:lnTo>
                <a:lnTo>
                  <a:pt x="38631" y="39639"/>
                </a:lnTo>
                <a:lnTo>
                  <a:pt x="42264" y="37856"/>
                </a:lnTo>
                <a:lnTo>
                  <a:pt x="45956" y="36668"/>
                </a:lnTo>
                <a:lnTo>
                  <a:pt x="54939" y="34760"/>
                </a:lnTo>
                <a:lnTo>
                  <a:pt x="55676" y="33333"/>
                </a:lnTo>
                <a:lnTo>
                  <a:pt x="56168" y="31113"/>
                </a:lnTo>
                <a:lnTo>
                  <a:pt x="56956" y="24490"/>
                </a:lnTo>
                <a:lnTo>
                  <a:pt x="57021" y="22677"/>
                </a:lnTo>
                <a:lnTo>
                  <a:pt x="57093" y="17276"/>
                </a:lnTo>
                <a:lnTo>
                  <a:pt x="55842" y="15327"/>
                </a:lnTo>
                <a:lnTo>
                  <a:pt x="53739" y="14028"/>
                </a:lnTo>
                <a:lnTo>
                  <a:pt x="51066" y="13162"/>
                </a:lnTo>
                <a:lnTo>
                  <a:pt x="48014" y="12585"/>
                </a:lnTo>
                <a:lnTo>
                  <a:pt x="44710" y="12200"/>
                </a:lnTo>
                <a:lnTo>
                  <a:pt x="36348" y="11582"/>
                </a:lnTo>
                <a:lnTo>
                  <a:pt x="34393" y="12802"/>
                </a:lnTo>
                <a:lnTo>
                  <a:pt x="31819" y="14885"/>
                </a:lnTo>
                <a:lnTo>
                  <a:pt x="24630" y="21285"/>
                </a:lnTo>
                <a:lnTo>
                  <a:pt x="13174" y="32563"/>
                </a:lnTo>
                <a:lnTo>
                  <a:pt x="5880" y="39847"/>
                </a:lnTo>
                <a:lnTo>
                  <a:pt x="3920" y="43074"/>
                </a:lnTo>
                <a:lnTo>
                  <a:pt x="2614" y="46497"/>
                </a:lnTo>
                <a:lnTo>
                  <a:pt x="1743" y="50048"/>
                </a:lnTo>
                <a:lnTo>
                  <a:pt x="1162" y="53685"/>
                </a:lnTo>
                <a:lnTo>
                  <a:pt x="774" y="57380"/>
                </a:lnTo>
                <a:lnTo>
                  <a:pt x="516" y="61114"/>
                </a:lnTo>
                <a:lnTo>
                  <a:pt x="1615" y="63603"/>
                </a:lnTo>
                <a:lnTo>
                  <a:pt x="3617" y="65262"/>
                </a:lnTo>
                <a:lnTo>
                  <a:pt x="9887" y="67925"/>
                </a:lnTo>
                <a:lnTo>
                  <a:pt x="11671" y="68144"/>
                </a:lnTo>
                <a:lnTo>
                  <a:pt x="14132" y="68289"/>
                </a:lnTo>
                <a:lnTo>
                  <a:pt x="20251" y="68451"/>
                </a:lnTo>
                <a:lnTo>
                  <a:pt x="32190" y="68563"/>
                </a:lnTo>
                <a:lnTo>
                  <a:pt x="34161" y="67299"/>
                </a:lnTo>
                <a:lnTo>
                  <a:pt x="36744" y="65186"/>
                </a:lnTo>
                <a:lnTo>
                  <a:pt x="43947" y="58738"/>
                </a:lnTo>
                <a:lnTo>
                  <a:pt x="44538" y="55669"/>
                </a:lnTo>
                <a:lnTo>
                  <a:pt x="44933" y="51083"/>
                </a:lnTo>
                <a:lnTo>
                  <a:pt x="45565" y="37608"/>
                </a:lnTo>
                <a:lnTo>
                  <a:pt x="44347" y="35232"/>
                </a:lnTo>
                <a:lnTo>
                  <a:pt x="42265" y="32378"/>
                </a:lnTo>
                <a:lnTo>
                  <a:pt x="39606" y="29206"/>
                </a:lnTo>
                <a:lnTo>
                  <a:pt x="37834" y="25821"/>
                </a:lnTo>
                <a:lnTo>
                  <a:pt x="36654" y="22294"/>
                </a:lnTo>
                <a:lnTo>
                  <a:pt x="35865" y="18673"/>
                </a:lnTo>
                <a:lnTo>
                  <a:pt x="34071" y="16258"/>
                </a:lnTo>
                <a:lnTo>
                  <a:pt x="31604" y="14649"/>
                </a:lnTo>
                <a:lnTo>
                  <a:pt x="28690" y="13576"/>
                </a:lnTo>
                <a:lnTo>
                  <a:pt x="26746" y="11591"/>
                </a:lnTo>
                <a:lnTo>
                  <a:pt x="25451" y="8998"/>
                </a:lnTo>
                <a:lnTo>
                  <a:pt x="24588" y="5998"/>
                </a:lnTo>
                <a:lnTo>
                  <a:pt x="22742" y="3999"/>
                </a:lnTo>
                <a:lnTo>
                  <a:pt x="20241" y="2666"/>
                </a:lnTo>
                <a:lnTo>
                  <a:pt x="13171" y="527"/>
                </a:lnTo>
                <a:lnTo>
                  <a:pt x="12591" y="1622"/>
                </a:lnTo>
                <a:lnTo>
                  <a:pt x="12204" y="3621"/>
                </a:lnTo>
                <a:lnTo>
                  <a:pt x="11947" y="6224"/>
                </a:lnTo>
                <a:lnTo>
                  <a:pt x="10505" y="9230"/>
                </a:lnTo>
                <a:lnTo>
                  <a:pt x="8273" y="12503"/>
                </a:lnTo>
                <a:lnTo>
                  <a:pt x="5516" y="15956"/>
                </a:lnTo>
                <a:lnTo>
                  <a:pt x="3677" y="19527"/>
                </a:lnTo>
                <a:lnTo>
                  <a:pt x="2452" y="23178"/>
                </a:lnTo>
                <a:lnTo>
                  <a:pt x="1635" y="26882"/>
                </a:lnTo>
                <a:lnTo>
                  <a:pt x="1090" y="30622"/>
                </a:lnTo>
                <a:lnTo>
                  <a:pt x="726" y="34385"/>
                </a:lnTo>
                <a:lnTo>
                  <a:pt x="0" y="457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94"/>
          <p:cNvSpPr/>
          <p:nvPr/>
        </p:nvSpPr>
        <p:spPr>
          <a:xfrm>
            <a:off x="8368361" y="2152017"/>
            <a:ext cx="204140" cy="248220"/>
          </a:xfrm>
          <a:custGeom>
            <a:avLst/>
            <a:gdLst/>
            <a:ahLst/>
            <a:cxnLst/>
            <a:rect l="0" t="0" r="0" b="0"/>
            <a:pathLst>
              <a:path w="204140" h="248220">
                <a:moveTo>
                  <a:pt x="21258" y="19683"/>
                </a:moveTo>
                <a:lnTo>
                  <a:pt x="21258" y="0"/>
                </a:lnTo>
                <a:lnTo>
                  <a:pt x="21258" y="9900"/>
                </a:lnTo>
                <a:lnTo>
                  <a:pt x="19989" y="14430"/>
                </a:lnTo>
                <a:lnTo>
                  <a:pt x="17872" y="18721"/>
                </a:lnTo>
                <a:lnTo>
                  <a:pt x="15191" y="22852"/>
                </a:lnTo>
                <a:lnTo>
                  <a:pt x="13403" y="28145"/>
                </a:lnTo>
                <a:lnTo>
                  <a:pt x="12211" y="34214"/>
                </a:lnTo>
                <a:lnTo>
                  <a:pt x="11417" y="40800"/>
                </a:lnTo>
                <a:lnTo>
                  <a:pt x="10888" y="49001"/>
                </a:lnTo>
                <a:lnTo>
                  <a:pt x="10534" y="58278"/>
                </a:lnTo>
                <a:lnTo>
                  <a:pt x="10038" y="86152"/>
                </a:lnTo>
                <a:lnTo>
                  <a:pt x="9968" y="94475"/>
                </a:lnTo>
                <a:lnTo>
                  <a:pt x="8651" y="102564"/>
                </a:lnTo>
                <a:lnTo>
                  <a:pt x="6504" y="110497"/>
                </a:lnTo>
                <a:lnTo>
                  <a:pt x="3802" y="118326"/>
                </a:lnTo>
                <a:lnTo>
                  <a:pt x="2001" y="126085"/>
                </a:lnTo>
                <a:lnTo>
                  <a:pt x="801" y="133797"/>
                </a:lnTo>
                <a:lnTo>
                  <a:pt x="0" y="141479"/>
                </a:lnTo>
                <a:lnTo>
                  <a:pt x="736" y="149140"/>
                </a:lnTo>
                <a:lnTo>
                  <a:pt x="2497" y="156788"/>
                </a:lnTo>
                <a:lnTo>
                  <a:pt x="4941" y="164426"/>
                </a:lnTo>
                <a:lnTo>
                  <a:pt x="6570" y="172058"/>
                </a:lnTo>
                <a:lnTo>
                  <a:pt x="7656" y="179686"/>
                </a:lnTo>
                <a:lnTo>
                  <a:pt x="8380" y="187312"/>
                </a:lnTo>
                <a:lnTo>
                  <a:pt x="10133" y="194935"/>
                </a:lnTo>
                <a:lnTo>
                  <a:pt x="12571" y="202558"/>
                </a:lnTo>
                <a:lnTo>
                  <a:pt x="15467" y="210179"/>
                </a:lnTo>
                <a:lnTo>
                  <a:pt x="17398" y="216530"/>
                </a:lnTo>
                <a:lnTo>
                  <a:pt x="18685" y="222034"/>
                </a:lnTo>
                <a:lnTo>
                  <a:pt x="19543" y="226974"/>
                </a:lnTo>
                <a:lnTo>
                  <a:pt x="21385" y="231537"/>
                </a:lnTo>
                <a:lnTo>
                  <a:pt x="23883" y="235849"/>
                </a:lnTo>
                <a:lnTo>
                  <a:pt x="26818" y="239993"/>
                </a:lnTo>
                <a:lnTo>
                  <a:pt x="30045" y="242756"/>
                </a:lnTo>
                <a:lnTo>
                  <a:pt x="33466" y="244598"/>
                </a:lnTo>
                <a:lnTo>
                  <a:pt x="42014" y="247555"/>
                </a:lnTo>
                <a:lnTo>
                  <a:pt x="46570" y="247959"/>
                </a:lnTo>
                <a:lnTo>
                  <a:pt x="52828" y="248139"/>
                </a:lnTo>
                <a:lnTo>
                  <a:pt x="59843" y="248219"/>
                </a:lnTo>
                <a:lnTo>
                  <a:pt x="66031" y="245700"/>
                </a:lnTo>
                <a:lnTo>
                  <a:pt x="73967" y="241481"/>
                </a:lnTo>
                <a:lnTo>
                  <a:pt x="83068" y="236128"/>
                </a:lnTo>
                <a:lnTo>
                  <a:pt x="90405" y="231290"/>
                </a:lnTo>
                <a:lnTo>
                  <a:pt x="96566" y="226794"/>
                </a:lnTo>
                <a:lnTo>
                  <a:pt x="101944" y="222527"/>
                </a:lnTo>
                <a:lnTo>
                  <a:pt x="108068" y="219682"/>
                </a:lnTo>
                <a:lnTo>
                  <a:pt x="114692" y="217786"/>
                </a:lnTo>
                <a:lnTo>
                  <a:pt x="121647" y="216521"/>
                </a:lnTo>
                <a:lnTo>
                  <a:pt x="127555" y="214408"/>
                </a:lnTo>
                <a:lnTo>
                  <a:pt x="132762" y="211730"/>
                </a:lnTo>
                <a:lnTo>
                  <a:pt x="162381" y="192238"/>
                </a:lnTo>
                <a:lnTo>
                  <a:pt x="169951" y="186789"/>
                </a:lnTo>
                <a:lnTo>
                  <a:pt x="176267" y="181887"/>
                </a:lnTo>
                <a:lnTo>
                  <a:pt x="181747" y="177349"/>
                </a:lnTo>
                <a:lnTo>
                  <a:pt x="186671" y="174323"/>
                </a:lnTo>
                <a:lnTo>
                  <a:pt x="191224" y="172306"/>
                </a:lnTo>
                <a:lnTo>
                  <a:pt x="204139" y="16827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95"/>
          <p:cNvSpPr/>
          <p:nvPr/>
        </p:nvSpPr>
        <p:spPr>
          <a:xfrm>
            <a:off x="8321040" y="2183129"/>
            <a:ext cx="217170" cy="114301"/>
          </a:xfrm>
          <a:custGeom>
            <a:avLst/>
            <a:gdLst/>
            <a:ahLst/>
            <a:cxnLst/>
            <a:rect l="0" t="0" r="0" b="0"/>
            <a:pathLst>
              <a:path w="217170" h="114301">
                <a:moveTo>
                  <a:pt x="0" y="114300"/>
                </a:moveTo>
                <a:lnTo>
                  <a:pt x="6068" y="102165"/>
                </a:lnTo>
                <a:lnTo>
                  <a:pt x="10395" y="97320"/>
                </a:lnTo>
                <a:lnTo>
                  <a:pt x="15820" y="92820"/>
                </a:lnTo>
                <a:lnTo>
                  <a:pt x="38977" y="77033"/>
                </a:lnTo>
                <a:lnTo>
                  <a:pt x="48844" y="70405"/>
                </a:lnTo>
                <a:lnTo>
                  <a:pt x="57963" y="64717"/>
                </a:lnTo>
                <a:lnTo>
                  <a:pt x="66582" y="59655"/>
                </a:lnTo>
                <a:lnTo>
                  <a:pt x="74867" y="55010"/>
                </a:lnTo>
                <a:lnTo>
                  <a:pt x="85471" y="50643"/>
                </a:lnTo>
                <a:lnTo>
                  <a:pt x="97621" y="46463"/>
                </a:lnTo>
                <a:lnTo>
                  <a:pt x="110800" y="42405"/>
                </a:lnTo>
                <a:lnTo>
                  <a:pt x="138990" y="34510"/>
                </a:lnTo>
                <a:lnTo>
                  <a:pt x="153621" y="30627"/>
                </a:lnTo>
                <a:lnTo>
                  <a:pt x="164643" y="26768"/>
                </a:lnTo>
                <a:lnTo>
                  <a:pt x="173263" y="22926"/>
                </a:lnTo>
                <a:lnTo>
                  <a:pt x="21716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96"/>
          <p:cNvSpPr/>
          <p:nvPr/>
        </p:nvSpPr>
        <p:spPr>
          <a:xfrm>
            <a:off x="8389619" y="2057400"/>
            <a:ext cx="182882" cy="91440"/>
          </a:xfrm>
          <a:custGeom>
            <a:avLst/>
            <a:gdLst/>
            <a:ahLst/>
            <a:cxnLst/>
            <a:rect l="0" t="0" r="0" b="0"/>
            <a:pathLst>
              <a:path w="182882" h="91440">
                <a:moveTo>
                  <a:pt x="0" y="91439"/>
                </a:moveTo>
                <a:lnTo>
                  <a:pt x="6068" y="79304"/>
                </a:lnTo>
                <a:lnTo>
                  <a:pt x="10396" y="74459"/>
                </a:lnTo>
                <a:lnTo>
                  <a:pt x="15821" y="69959"/>
                </a:lnTo>
                <a:lnTo>
                  <a:pt x="21977" y="65689"/>
                </a:lnTo>
                <a:lnTo>
                  <a:pt x="27352" y="61573"/>
                </a:lnTo>
                <a:lnTo>
                  <a:pt x="32204" y="57558"/>
                </a:lnTo>
                <a:lnTo>
                  <a:pt x="36710" y="53612"/>
                </a:lnTo>
                <a:lnTo>
                  <a:pt x="43524" y="49711"/>
                </a:lnTo>
                <a:lnTo>
                  <a:pt x="51875" y="45841"/>
                </a:lnTo>
                <a:lnTo>
                  <a:pt x="61254" y="41990"/>
                </a:lnTo>
                <a:lnTo>
                  <a:pt x="75127" y="35613"/>
                </a:lnTo>
                <a:lnTo>
                  <a:pt x="110859" y="18368"/>
                </a:lnTo>
                <a:lnTo>
                  <a:pt x="125977" y="12245"/>
                </a:lnTo>
                <a:lnTo>
                  <a:pt x="138595" y="8163"/>
                </a:lnTo>
                <a:lnTo>
                  <a:pt x="149547" y="5442"/>
                </a:lnTo>
                <a:lnTo>
                  <a:pt x="158118" y="3628"/>
                </a:lnTo>
                <a:lnTo>
                  <a:pt x="165102" y="2418"/>
                </a:lnTo>
                <a:lnTo>
                  <a:pt x="18288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97"/>
          <p:cNvSpPr/>
          <p:nvPr/>
        </p:nvSpPr>
        <p:spPr>
          <a:xfrm>
            <a:off x="6835140" y="2548889"/>
            <a:ext cx="1071413" cy="57139"/>
          </a:xfrm>
          <a:custGeom>
            <a:avLst/>
            <a:gdLst/>
            <a:ahLst/>
            <a:cxnLst/>
            <a:rect l="0" t="0" r="0" b="0"/>
            <a:pathLst>
              <a:path w="1071413" h="57139">
                <a:moveTo>
                  <a:pt x="22860" y="45720"/>
                </a:moveTo>
                <a:lnTo>
                  <a:pt x="38769" y="45720"/>
                </a:lnTo>
                <a:lnTo>
                  <a:pt x="42355" y="46990"/>
                </a:lnTo>
                <a:lnTo>
                  <a:pt x="46017" y="49107"/>
                </a:lnTo>
                <a:lnTo>
                  <a:pt x="54951" y="55562"/>
                </a:lnTo>
                <a:lnTo>
                  <a:pt x="59559" y="56444"/>
                </a:lnTo>
                <a:lnTo>
                  <a:pt x="91503" y="57132"/>
                </a:lnTo>
                <a:lnTo>
                  <a:pt x="95291" y="57138"/>
                </a:lnTo>
                <a:lnTo>
                  <a:pt x="99087" y="55872"/>
                </a:lnTo>
                <a:lnTo>
                  <a:pt x="102888" y="53758"/>
                </a:lnTo>
                <a:lnTo>
                  <a:pt x="106692" y="51079"/>
                </a:lnTo>
                <a:lnTo>
                  <a:pt x="110498" y="49293"/>
                </a:lnTo>
                <a:lnTo>
                  <a:pt x="114305" y="48102"/>
                </a:lnTo>
                <a:lnTo>
                  <a:pt x="127002" y="46779"/>
                </a:lnTo>
                <a:lnTo>
                  <a:pt x="153812" y="46191"/>
                </a:lnTo>
                <a:lnTo>
                  <a:pt x="250651" y="45733"/>
                </a:lnTo>
                <a:lnTo>
                  <a:pt x="261081" y="44459"/>
                </a:lnTo>
                <a:lnTo>
                  <a:pt x="270573" y="42339"/>
                </a:lnTo>
                <a:lnTo>
                  <a:pt x="279442" y="39656"/>
                </a:lnTo>
                <a:lnTo>
                  <a:pt x="286624" y="37868"/>
                </a:lnTo>
                <a:lnTo>
                  <a:pt x="292683" y="36675"/>
                </a:lnTo>
                <a:lnTo>
                  <a:pt x="307277" y="34997"/>
                </a:lnTo>
                <a:lnTo>
                  <a:pt x="335722" y="34430"/>
                </a:lnTo>
                <a:lnTo>
                  <a:pt x="397358" y="34332"/>
                </a:lnTo>
                <a:lnTo>
                  <a:pt x="417305" y="33048"/>
                </a:lnTo>
                <a:lnTo>
                  <a:pt x="434413" y="30922"/>
                </a:lnTo>
                <a:lnTo>
                  <a:pt x="449629" y="28235"/>
                </a:lnTo>
                <a:lnTo>
                  <a:pt x="461042" y="26443"/>
                </a:lnTo>
                <a:lnTo>
                  <a:pt x="469921" y="25249"/>
                </a:lnTo>
                <a:lnTo>
                  <a:pt x="495259" y="23568"/>
                </a:lnTo>
                <a:lnTo>
                  <a:pt x="523510" y="23070"/>
                </a:lnTo>
                <a:lnTo>
                  <a:pt x="831029" y="22861"/>
                </a:lnTo>
                <a:lnTo>
                  <a:pt x="844849" y="21590"/>
                </a:lnTo>
                <a:lnTo>
                  <a:pt x="910586" y="13814"/>
                </a:lnTo>
                <a:lnTo>
                  <a:pt x="932743" y="12137"/>
                </a:lnTo>
                <a:lnTo>
                  <a:pt x="963666" y="11472"/>
                </a:lnTo>
                <a:lnTo>
                  <a:pt x="986766" y="11434"/>
                </a:lnTo>
                <a:lnTo>
                  <a:pt x="990584" y="10163"/>
                </a:lnTo>
                <a:lnTo>
                  <a:pt x="994399" y="8045"/>
                </a:lnTo>
                <a:lnTo>
                  <a:pt x="998213" y="5364"/>
                </a:lnTo>
                <a:lnTo>
                  <a:pt x="1004565" y="3576"/>
                </a:lnTo>
                <a:lnTo>
                  <a:pt x="1012610" y="2384"/>
                </a:lnTo>
                <a:lnTo>
                  <a:pt x="1038749" y="707"/>
                </a:lnTo>
                <a:lnTo>
                  <a:pt x="1071412" y="42"/>
                </a:lnTo>
                <a:lnTo>
                  <a:pt x="1049046" y="1"/>
                </a:lnTo>
                <a:lnTo>
                  <a:pt x="534596" y="0"/>
                </a:lnTo>
                <a:lnTo>
                  <a:pt x="525307" y="1271"/>
                </a:lnTo>
                <a:lnTo>
                  <a:pt x="516575" y="3387"/>
                </a:lnTo>
                <a:lnTo>
                  <a:pt x="508213" y="6068"/>
                </a:lnTo>
                <a:lnTo>
                  <a:pt x="501368" y="7856"/>
                </a:lnTo>
                <a:lnTo>
                  <a:pt x="495536" y="9047"/>
                </a:lnTo>
                <a:lnTo>
                  <a:pt x="471098" y="10724"/>
                </a:lnTo>
                <a:lnTo>
                  <a:pt x="429465" y="11291"/>
                </a:lnTo>
                <a:lnTo>
                  <a:pt x="419660" y="10067"/>
                </a:lnTo>
                <a:lnTo>
                  <a:pt x="409313" y="7982"/>
                </a:lnTo>
                <a:lnTo>
                  <a:pt x="398606" y="5321"/>
                </a:lnTo>
                <a:lnTo>
                  <a:pt x="388926" y="3548"/>
                </a:lnTo>
                <a:lnTo>
                  <a:pt x="379934" y="2365"/>
                </a:lnTo>
                <a:lnTo>
                  <a:pt x="355143" y="701"/>
                </a:lnTo>
                <a:lnTo>
                  <a:pt x="331831" y="1582"/>
                </a:lnTo>
                <a:lnTo>
                  <a:pt x="287604" y="6207"/>
                </a:lnTo>
                <a:lnTo>
                  <a:pt x="261585" y="7948"/>
                </a:lnTo>
                <a:lnTo>
                  <a:pt x="234080" y="9109"/>
                </a:lnTo>
                <a:lnTo>
                  <a:pt x="177695" y="10399"/>
                </a:lnTo>
                <a:lnTo>
                  <a:pt x="0" y="114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98"/>
          <p:cNvSpPr/>
          <p:nvPr/>
        </p:nvSpPr>
        <p:spPr>
          <a:xfrm>
            <a:off x="7223759" y="3006914"/>
            <a:ext cx="274322" cy="319216"/>
          </a:xfrm>
          <a:custGeom>
            <a:avLst/>
            <a:gdLst/>
            <a:ahLst/>
            <a:cxnLst/>
            <a:rect l="0" t="0" r="0" b="0"/>
            <a:pathLst>
              <a:path w="274322" h="319216">
                <a:moveTo>
                  <a:pt x="0" y="262065"/>
                </a:moveTo>
                <a:lnTo>
                  <a:pt x="0" y="281748"/>
                </a:lnTo>
                <a:lnTo>
                  <a:pt x="1271" y="282807"/>
                </a:lnTo>
                <a:lnTo>
                  <a:pt x="3388" y="283513"/>
                </a:lnTo>
                <a:lnTo>
                  <a:pt x="9842" y="284646"/>
                </a:lnTo>
                <a:lnTo>
                  <a:pt x="10724" y="278028"/>
                </a:lnTo>
                <a:lnTo>
                  <a:pt x="10959" y="272707"/>
                </a:lnTo>
                <a:lnTo>
                  <a:pt x="12387" y="267890"/>
                </a:lnTo>
                <a:lnTo>
                  <a:pt x="17359" y="259151"/>
                </a:lnTo>
                <a:lnTo>
                  <a:pt x="20415" y="251034"/>
                </a:lnTo>
                <a:lnTo>
                  <a:pt x="21230" y="247091"/>
                </a:lnTo>
                <a:lnTo>
                  <a:pt x="23044" y="240652"/>
                </a:lnTo>
                <a:lnTo>
                  <a:pt x="28445" y="223339"/>
                </a:lnTo>
                <a:lnTo>
                  <a:pt x="30394" y="215928"/>
                </a:lnTo>
                <a:lnTo>
                  <a:pt x="31692" y="209717"/>
                </a:lnTo>
                <a:lnTo>
                  <a:pt x="32559" y="204306"/>
                </a:lnTo>
                <a:lnTo>
                  <a:pt x="34406" y="198159"/>
                </a:lnTo>
                <a:lnTo>
                  <a:pt x="36907" y="191521"/>
                </a:lnTo>
                <a:lnTo>
                  <a:pt x="39845" y="184556"/>
                </a:lnTo>
                <a:lnTo>
                  <a:pt x="41803" y="177373"/>
                </a:lnTo>
                <a:lnTo>
                  <a:pt x="43109" y="170044"/>
                </a:lnTo>
                <a:lnTo>
                  <a:pt x="43980" y="162617"/>
                </a:lnTo>
                <a:lnTo>
                  <a:pt x="45830" y="156397"/>
                </a:lnTo>
                <a:lnTo>
                  <a:pt x="48334" y="150980"/>
                </a:lnTo>
                <a:lnTo>
                  <a:pt x="53232" y="141574"/>
                </a:lnTo>
                <a:lnTo>
                  <a:pt x="55409" y="133161"/>
                </a:lnTo>
                <a:lnTo>
                  <a:pt x="57260" y="127869"/>
                </a:lnTo>
                <a:lnTo>
                  <a:pt x="59763" y="121801"/>
                </a:lnTo>
                <a:lnTo>
                  <a:pt x="62702" y="115216"/>
                </a:lnTo>
                <a:lnTo>
                  <a:pt x="65931" y="109556"/>
                </a:lnTo>
                <a:lnTo>
                  <a:pt x="72907" y="99880"/>
                </a:lnTo>
                <a:lnTo>
                  <a:pt x="75274" y="94252"/>
                </a:lnTo>
                <a:lnTo>
                  <a:pt x="76853" y="87960"/>
                </a:lnTo>
                <a:lnTo>
                  <a:pt x="77906" y="81225"/>
                </a:lnTo>
                <a:lnTo>
                  <a:pt x="81147" y="74195"/>
                </a:lnTo>
                <a:lnTo>
                  <a:pt x="85849" y="66968"/>
                </a:lnTo>
                <a:lnTo>
                  <a:pt x="91522" y="59611"/>
                </a:lnTo>
                <a:lnTo>
                  <a:pt x="96575" y="53436"/>
                </a:lnTo>
                <a:lnTo>
                  <a:pt x="101214" y="48049"/>
                </a:lnTo>
                <a:lnTo>
                  <a:pt x="105576" y="43188"/>
                </a:lnTo>
                <a:lnTo>
                  <a:pt x="117196" y="31013"/>
                </a:lnTo>
                <a:lnTo>
                  <a:pt x="139285" y="8569"/>
                </a:lnTo>
                <a:lnTo>
                  <a:pt x="143657" y="5438"/>
                </a:lnTo>
                <a:lnTo>
                  <a:pt x="151901" y="1959"/>
                </a:lnTo>
                <a:lnTo>
                  <a:pt x="157147" y="1031"/>
                </a:lnTo>
                <a:lnTo>
                  <a:pt x="163186" y="412"/>
                </a:lnTo>
                <a:lnTo>
                  <a:pt x="169750" y="0"/>
                </a:lnTo>
                <a:lnTo>
                  <a:pt x="174127" y="995"/>
                </a:lnTo>
                <a:lnTo>
                  <a:pt x="177045" y="2929"/>
                </a:lnTo>
                <a:lnTo>
                  <a:pt x="178989" y="5488"/>
                </a:lnTo>
                <a:lnTo>
                  <a:pt x="181557" y="7194"/>
                </a:lnTo>
                <a:lnTo>
                  <a:pt x="187795" y="9089"/>
                </a:lnTo>
                <a:lnTo>
                  <a:pt x="194802" y="13318"/>
                </a:lnTo>
                <a:lnTo>
                  <a:pt x="198448" y="16224"/>
                </a:lnTo>
                <a:lnTo>
                  <a:pt x="200879" y="19431"/>
                </a:lnTo>
                <a:lnTo>
                  <a:pt x="202500" y="22839"/>
                </a:lnTo>
                <a:lnTo>
                  <a:pt x="204300" y="30013"/>
                </a:lnTo>
                <a:lnTo>
                  <a:pt x="205100" y="37434"/>
                </a:lnTo>
                <a:lnTo>
                  <a:pt x="206584" y="42461"/>
                </a:lnTo>
                <a:lnTo>
                  <a:pt x="208843" y="48352"/>
                </a:lnTo>
                <a:lnTo>
                  <a:pt x="211618" y="54820"/>
                </a:lnTo>
                <a:lnTo>
                  <a:pt x="213469" y="60402"/>
                </a:lnTo>
                <a:lnTo>
                  <a:pt x="215525" y="69991"/>
                </a:lnTo>
                <a:lnTo>
                  <a:pt x="216074" y="75595"/>
                </a:lnTo>
                <a:lnTo>
                  <a:pt x="216439" y="81872"/>
                </a:lnTo>
                <a:lnTo>
                  <a:pt x="216682" y="88597"/>
                </a:lnTo>
                <a:lnTo>
                  <a:pt x="219385" y="103239"/>
                </a:lnTo>
                <a:lnTo>
                  <a:pt x="229162" y="146603"/>
                </a:lnTo>
                <a:lnTo>
                  <a:pt x="234054" y="164770"/>
                </a:lnTo>
                <a:lnTo>
                  <a:pt x="238587" y="179422"/>
                </a:lnTo>
                <a:lnTo>
                  <a:pt x="242878" y="191730"/>
                </a:lnTo>
                <a:lnTo>
                  <a:pt x="245739" y="201205"/>
                </a:lnTo>
                <a:lnTo>
                  <a:pt x="247646" y="208792"/>
                </a:lnTo>
                <a:lnTo>
                  <a:pt x="248918" y="215120"/>
                </a:lnTo>
                <a:lnTo>
                  <a:pt x="251035" y="223148"/>
                </a:lnTo>
                <a:lnTo>
                  <a:pt x="253717" y="232311"/>
                </a:lnTo>
                <a:lnTo>
                  <a:pt x="256775" y="242229"/>
                </a:lnTo>
                <a:lnTo>
                  <a:pt x="258813" y="250111"/>
                </a:lnTo>
                <a:lnTo>
                  <a:pt x="260173" y="256636"/>
                </a:lnTo>
                <a:lnTo>
                  <a:pt x="261079" y="262256"/>
                </a:lnTo>
                <a:lnTo>
                  <a:pt x="261683" y="268542"/>
                </a:lnTo>
                <a:lnTo>
                  <a:pt x="262085" y="275273"/>
                </a:lnTo>
                <a:lnTo>
                  <a:pt x="262353" y="282301"/>
                </a:lnTo>
                <a:lnTo>
                  <a:pt x="263802" y="289526"/>
                </a:lnTo>
                <a:lnTo>
                  <a:pt x="266039" y="296882"/>
                </a:lnTo>
                <a:lnTo>
                  <a:pt x="274321" y="3192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99"/>
          <p:cNvSpPr/>
          <p:nvPr/>
        </p:nvSpPr>
        <p:spPr>
          <a:xfrm>
            <a:off x="7247560" y="3097529"/>
            <a:ext cx="261950" cy="32703"/>
          </a:xfrm>
          <a:custGeom>
            <a:avLst/>
            <a:gdLst/>
            <a:ahLst/>
            <a:cxnLst/>
            <a:rect l="0" t="0" r="0" b="0"/>
            <a:pathLst>
              <a:path w="261950" h="32703">
                <a:moveTo>
                  <a:pt x="21920" y="22860"/>
                </a:moveTo>
                <a:lnTo>
                  <a:pt x="2237" y="22860"/>
                </a:lnTo>
                <a:lnTo>
                  <a:pt x="1178" y="24131"/>
                </a:lnTo>
                <a:lnTo>
                  <a:pt x="472" y="26247"/>
                </a:lnTo>
                <a:lnTo>
                  <a:pt x="0" y="28929"/>
                </a:lnTo>
                <a:lnTo>
                  <a:pt x="957" y="30716"/>
                </a:lnTo>
                <a:lnTo>
                  <a:pt x="2864" y="31907"/>
                </a:lnTo>
                <a:lnTo>
                  <a:pt x="5407" y="32702"/>
                </a:lnTo>
                <a:lnTo>
                  <a:pt x="13451" y="31961"/>
                </a:lnTo>
                <a:lnTo>
                  <a:pt x="25164" y="30198"/>
                </a:lnTo>
                <a:lnTo>
                  <a:pt x="39322" y="27752"/>
                </a:lnTo>
                <a:lnTo>
                  <a:pt x="50031" y="26122"/>
                </a:lnTo>
                <a:lnTo>
                  <a:pt x="58441" y="25035"/>
                </a:lnTo>
                <a:lnTo>
                  <a:pt x="65317" y="24310"/>
                </a:lnTo>
                <a:lnTo>
                  <a:pt x="93277" y="20118"/>
                </a:lnTo>
                <a:lnTo>
                  <a:pt x="111401" y="17222"/>
                </a:lnTo>
                <a:lnTo>
                  <a:pt x="126024" y="15292"/>
                </a:lnTo>
                <a:lnTo>
                  <a:pt x="138313" y="14005"/>
                </a:lnTo>
                <a:lnTo>
                  <a:pt x="157470" y="12574"/>
                </a:lnTo>
                <a:lnTo>
                  <a:pt x="170217" y="11939"/>
                </a:lnTo>
                <a:lnTo>
                  <a:pt x="176665" y="10499"/>
                </a:lnTo>
                <a:lnTo>
                  <a:pt x="183503" y="8270"/>
                </a:lnTo>
                <a:lnTo>
                  <a:pt x="190602" y="5513"/>
                </a:lnTo>
                <a:lnTo>
                  <a:pt x="196604" y="3676"/>
                </a:lnTo>
                <a:lnTo>
                  <a:pt x="201876" y="2450"/>
                </a:lnTo>
                <a:lnTo>
                  <a:pt x="206660" y="1634"/>
                </a:lnTo>
                <a:lnTo>
                  <a:pt x="211120" y="1090"/>
                </a:lnTo>
                <a:lnTo>
                  <a:pt x="215364" y="726"/>
                </a:lnTo>
                <a:lnTo>
                  <a:pt x="223465" y="323"/>
                </a:lnTo>
                <a:lnTo>
                  <a:pt x="231299" y="144"/>
                </a:lnTo>
                <a:lnTo>
                  <a:pt x="26194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00"/>
          <p:cNvSpPr/>
          <p:nvPr/>
        </p:nvSpPr>
        <p:spPr>
          <a:xfrm>
            <a:off x="7566659" y="2994659"/>
            <a:ext cx="22861" cy="274321"/>
          </a:xfrm>
          <a:custGeom>
            <a:avLst/>
            <a:gdLst/>
            <a:ahLst/>
            <a:cxnLst/>
            <a:rect l="0" t="0" r="0" b="0"/>
            <a:pathLst>
              <a:path w="22861" h="274321">
                <a:moveTo>
                  <a:pt x="0" y="0"/>
                </a:moveTo>
                <a:lnTo>
                  <a:pt x="9842" y="19683"/>
                </a:lnTo>
                <a:lnTo>
                  <a:pt x="10371" y="28362"/>
                </a:lnTo>
                <a:lnTo>
                  <a:pt x="10959" y="58326"/>
                </a:lnTo>
                <a:lnTo>
                  <a:pt x="11417" y="145433"/>
                </a:lnTo>
                <a:lnTo>
                  <a:pt x="12693" y="154106"/>
                </a:lnTo>
                <a:lnTo>
                  <a:pt x="14812" y="163697"/>
                </a:lnTo>
                <a:lnTo>
                  <a:pt x="17495" y="173902"/>
                </a:lnTo>
                <a:lnTo>
                  <a:pt x="19284" y="181975"/>
                </a:lnTo>
                <a:lnTo>
                  <a:pt x="20476" y="188626"/>
                </a:lnTo>
                <a:lnTo>
                  <a:pt x="21270" y="194331"/>
                </a:lnTo>
                <a:lnTo>
                  <a:pt x="21801" y="201944"/>
                </a:lnTo>
                <a:lnTo>
                  <a:pt x="22154" y="210830"/>
                </a:lnTo>
                <a:lnTo>
                  <a:pt x="22721" y="240330"/>
                </a:lnTo>
                <a:lnTo>
                  <a:pt x="22860" y="2743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01"/>
          <p:cNvSpPr/>
          <p:nvPr/>
        </p:nvSpPr>
        <p:spPr>
          <a:xfrm>
            <a:off x="7543800" y="2960385"/>
            <a:ext cx="239860" cy="251251"/>
          </a:xfrm>
          <a:custGeom>
            <a:avLst/>
            <a:gdLst/>
            <a:ahLst/>
            <a:cxnLst/>
            <a:rect l="0" t="0" r="0" b="0"/>
            <a:pathLst>
              <a:path w="239860" h="251251">
                <a:moveTo>
                  <a:pt x="0" y="22844"/>
                </a:moveTo>
                <a:lnTo>
                  <a:pt x="15908" y="6936"/>
                </a:lnTo>
                <a:lnTo>
                  <a:pt x="19495" y="4618"/>
                </a:lnTo>
                <a:lnTo>
                  <a:pt x="26868" y="2044"/>
                </a:lnTo>
                <a:lnTo>
                  <a:pt x="31881" y="1357"/>
                </a:lnTo>
                <a:lnTo>
                  <a:pt x="37765" y="900"/>
                </a:lnTo>
                <a:lnTo>
                  <a:pt x="44225" y="594"/>
                </a:lnTo>
                <a:lnTo>
                  <a:pt x="58179" y="256"/>
                </a:lnTo>
                <a:lnTo>
                  <a:pt x="120391" y="0"/>
                </a:lnTo>
                <a:lnTo>
                  <a:pt x="127250" y="1265"/>
                </a:lnTo>
                <a:lnTo>
                  <a:pt x="133094" y="3378"/>
                </a:lnTo>
                <a:lnTo>
                  <a:pt x="138259" y="6057"/>
                </a:lnTo>
                <a:lnTo>
                  <a:pt x="142972" y="7843"/>
                </a:lnTo>
                <a:lnTo>
                  <a:pt x="147384" y="9033"/>
                </a:lnTo>
                <a:lnTo>
                  <a:pt x="151596" y="9827"/>
                </a:lnTo>
                <a:lnTo>
                  <a:pt x="155674" y="11626"/>
                </a:lnTo>
                <a:lnTo>
                  <a:pt x="159662" y="14096"/>
                </a:lnTo>
                <a:lnTo>
                  <a:pt x="163591" y="17012"/>
                </a:lnTo>
                <a:lnTo>
                  <a:pt x="166211" y="20226"/>
                </a:lnTo>
                <a:lnTo>
                  <a:pt x="167957" y="23639"/>
                </a:lnTo>
                <a:lnTo>
                  <a:pt x="170760" y="32174"/>
                </a:lnTo>
                <a:lnTo>
                  <a:pt x="171245" y="39720"/>
                </a:lnTo>
                <a:lnTo>
                  <a:pt x="171389" y="49999"/>
                </a:lnTo>
                <a:lnTo>
                  <a:pt x="171432" y="61088"/>
                </a:lnTo>
                <a:lnTo>
                  <a:pt x="170168" y="64850"/>
                </a:lnTo>
                <a:lnTo>
                  <a:pt x="165376" y="72417"/>
                </a:lnTo>
                <a:lnTo>
                  <a:pt x="161050" y="76213"/>
                </a:lnTo>
                <a:lnTo>
                  <a:pt x="155627" y="80013"/>
                </a:lnTo>
                <a:lnTo>
                  <a:pt x="149471" y="83817"/>
                </a:lnTo>
                <a:lnTo>
                  <a:pt x="144098" y="87623"/>
                </a:lnTo>
                <a:lnTo>
                  <a:pt x="139244" y="91430"/>
                </a:lnTo>
                <a:lnTo>
                  <a:pt x="134740" y="95238"/>
                </a:lnTo>
                <a:lnTo>
                  <a:pt x="130466" y="99047"/>
                </a:lnTo>
                <a:lnTo>
                  <a:pt x="122332" y="106666"/>
                </a:lnTo>
                <a:lnTo>
                  <a:pt x="117114" y="110475"/>
                </a:lnTo>
                <a:lnTo>
                  <a:pt x="111096" y="114285"/>
                </a:lnTo>
                <a:lnTo>
                  <a:pt x="104544" y="118095"/>
                </a:lnTo>
                <a:lnTo>
                  <a:pt x="98905" y="120635"/>
                </a:lnTo>
                <a:lnTo>
                  <a:pt x="93877" y="122328"/>
                </a:lnTo>
                <a:lnTo>
                  <a:pt x="89255" y="123457"/>
                </a:lnTo>
                <a:lnTo>
                  <a:pt x="84903" y="125479"/>
                </a:lnTo>
                <a:lnTo>
                  <a:pt x="80732" y="128098"/>
                </a:lnTo>
                <a:lnTo>
                  <a:pt x="70980" y="135358"/>
                </a:lnTo>
                <a:lnTo>
                  <a:pt x="66260" y="136350"/>
                </a:lnTo>
                <a:lnTo>
                  <a:pt x="63223" y="136615"/>
                </a:lnTo>
                <a:lnTo>
                  <a:pt x="61198" y="138061"/>
                </a:lnTo>
                <a:lnTo>
                  <a:pt x="59849" y="140296"/>
                </a:lnTo>
                <a:lnTo>
                  <a:pt x="58949" y="143055"/>
                </a:lnTo>
                <a:lnTo>
                  <a:pt x="58349" y="143625"/>
                </a:lnTo>
                <a:lnTo>
                  <a:pt x="57949" y="142735"/>
                </a:lnTo>
                <a:lnTo>
                  <a:pt x="57683" y="140872"/>
                </a:lnTo>
                <a:lnTo>
                  <a:pt x="58775" y="139629"/>
                </a:lnTo>
                <a:lnTo>
                  <a:pt x="60773" y="138801"/>
                </a:lnTo>
                <a:lnTo>
                  <a:pt x="63375" y="138249"/>
                </a:lnTo>
                <a:lnTo>
                  <a:pt x="67650" y="136611"/>
                </a:lnTo>
                <a:lnTo>
                  <a:pt x="73040" y="134248"/>
                </a:lnTo>
                <a:lnTo>
                  <a:pt x="79173" y="131404"/>
                </a:lnTo>
                <a:lnTo>
                  <a:pt x="85802" y="129507"/>
                </a:lnTo>
                <a:lnTo>
                  <a:pt x="92761" y="128243"/>
                </a:lnTo>
                <a:lnTo>
                  <a:pt x="99941" y="127400"/>
                </a:lnTo>
                <a:lnTo>
                  <a:pt x="107267" y="126838"/>
                </a:lnTo>
                <a:lnTo>
                  <a:pt x="114691" y="126464"/>
                </a:lnTo>
                <a:lnTo>
                  <a:pt x="122180" y="126214"/>
                </a:lnTo>
                <a:lnTo>
                  <a:pt x="156992" y="125862"/>
                </a:lnTo>
                <a:lnTo>
                  <a:pt x="166892" y="127083"/>
                </a:lnTo>
                <a:lnTo>
                  <a:pt x="174761" y="129167"/>
                </a:lnTo>
                <a:lnTo>
                  <a:pt x="181277" y="131826"/>
                </a:lnTo>
                <a:lnTo>
                  <a:pt x="186891" y="133599"/>
                </a:lnTo>
                <a:lnTo>
                  <a:pt x="191904" y="134781"/>
                </a:lnTo>
                <a:lnTo>
                  <a:pt x="196516" y="135569"/>
                </a:lnTo>
                <a:lnTo>
                  <a:pt x="202131" y="137364"/>
                </a:lnTo>
                <a:lnTo>
                  <a:pt x="208413" y="139831"/>
                </a:lnTo>
                <a:lnTo>
                  <a:pt x="215142" y="142745"/>
                </a:lnTo>
                <a:lnTo>
                  <a:pt x="219628" y="145958"/>
                </a:lnTo>
                <a:lnTo>
                  <a:pt x="222618" y="149370"/>
                </a:lnTo>
                <a:lnTo>
                  <a:pt x="224612" y="152915"/>
                </a:lnTo>
                <a:lnTo>
                  <a:pt x="227211" y="155278"/>
                </a:lnTo>
                <a:lnTo>
                  <a:pt x="230213" y="156853"/>
                </a:lnTo>
                <a:lnTo>
                  <a:pt x="233486" y="157904"/>
                </a:lnTo>
                <a:lnTo>
                  <a:pt x="235667" y="159874"/>
                </a:lnTo>
                <a:lnTo>
                  <a:pt x="237121" y="162458"/>
                </a:lnTo>
                <a:lnTo>
                  <a:pt x="238737" y="168715"/>
                </a:lnTo>
                <a:lnTo>
                  <a:pt x="239455" y="175729"/>
                </a:lnTo>
                <a:lnTo>
                  <a:pt x="239646" y="180647"/>
                </a:lnTo>
                <a:lnTo>
                  <a:pt x="239859" y="192886"/>
                </a:lnTo>
                <a:lnTo>
                  <a:pt x="238646" y="197165"/>
                </a:lnTo>
                <a:lnTo>
                  <a:pt x="236567" y="200018"/>
                </a:lnTo>
                <a:lnTo>
                  <a:pt x="233911" y="201921"/>
                </a:lnTo>
                <a:lnTo>
                  <a:pt x="232140" y="204459"/>
                </a:lnTo>
                <a:lnTo>
                  <a:pt x="230173" y="210665"/>
                </a:lnTo>
                <a:lnTo>
                  <a:pt x="228379" y="212828"/>
                </a:lnTo>
                <a:lnTo>
                  <a:pt x="225912" y="214270"/>
                </a:lnTo>
                <a:lnTo>
                  <a:pt x="222998" y="215232"/>
                </a:lnTo>
                <a:lnTo>
                  <a:pt x="216373" y="219686"/>
                </a:lnTo>
                <a:lnTo>
                  <a:pt x="212828" y="222652"/>
                </a:lnTo>
                <a:lnTo>
                  <a:pt x="206655" y="225900"/>
                </a:lnTo>
                <a:lnTo>
                  <a:pt x="198730" y="229335"/>
                </a:lnTo>
                <a:lnTo>
                  <a:pt x="189637" y="232895"/>
                </a:lnTo>
                <a:lnTo>
                  <a:pt x="181034" y="236538"/>
                </a:lnTo>
                <a:lnTo>
                  <a:pt x="164703" y="243973"/>
                </a:lnTo>
                <a:lnTo>
                  <a:pt x="156791" y="246463"/>
                </a:lnTo>
                <a:lnTo>
                  <a:pt x="148977" y="248124"/>
                </a:lnTo>
                <a:lnTo>
                  <a:pt x="141228" y="249230"/>
                </a:lnTo>
                <a:lnTo>
                  <a:pt x="134792" y="249969"/>
                </a:lnTo>
                <a:lnTo>
                  <a:pt x="129231" y="250460"/>
                </a:lnTo>
                <a:lnTo>
                  <a:pt x="124254" y="250789"/>
                </a:lnTo>
                <a:lnTo>
                  <a:pt x="115337" y="251153"/>
                </a:lnTo>
                <a:lnTo>
                  <a:pt x="111181" y="251250"/>
                </a:lnTo>
                <a:lnTo>
                  <a:pt x="108411" y="250045"/>
                </a:lnTo>
                <a:lnTo>
                  <a:pt x="106564" y="247972"/>
                </a:lnTo>
                <a:lnTo>
                  <a:pt x="105332" y="245319"/>
                </a:lnTo>
                <a:lnTo>
                  <a:pt x="103241" y="243551"/>
                </a:lnTo>
                <a:lnTo>
                  <a:pt x="100578" y="242372"/>
                </a:lnTo>
                <a:lnTo>
                  <a:pt x="91440" y="2400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02"/>
          <p:cNvSpPr/>
          <p:nvPr/>
        </p:nvSpPr>
        <p:spPr>
          <a:xfrm>
            <a:off x="7269480" y="2788919"/>
            <a:ext cx="491490" cy="91302"/>
          </a:xfrm>
          <a:custGeom>
            <a:avLst/>
            <a:gdLst/>
            <a:ahLst/>
            <a:cxnLst/>
            <a:rect l="0" t="0" r="0" b="0"/>
            <a:pathLst>
              <a:path w="491490" h="91302">
                <a:moveTo>
                  <a:pt x="0" y="80010"/>
                </a:moveTo>
                <a:lnTo>
                  <a:pt x="0" y="86078"/>
                </a:lnTo>
                <a:lnTo>
                  <a:pt x="1270" y="87866"/>
                </a:lnTo>
                <a:lnTo>
                  <a:pt x="3386" y="89057"/>
                </a:lnTo>
                <a:lnTo>
                  <a:pt x="9125" y="90381"/>
                </a:lnTo>
                <a:lnTo>
                  <a:pt x="20800" y="91301"/>
                </a:lnTo>
                <a:lnTo>
                  <a:pt x="24026" y="90077"/>
                </a:lnTo>
                <a:lnTo>
                  <a:pt x="28717" y="87992"/>
                </a:lnTo>
                <a:lnTo>
                  <a:pt x="40704" y="82288"/>
                </a:lnTo>
                <a:lnTo>
                  <a:pt x="54496" y="75519"/>
                </a:lnTo>
                <a:lnTo>
                  <a:pt x="61731" y="73206"/>
                </a:lnTo>
                <a:lnTo>
                  <a:pt x="76542" y="70636"/>
                </a:lnTo>
                <a:lnTo>
                  <a:pt x="82778" y="68681"/>
                </a:lnTo>
                <a:lnTo>
                  <a:pt x="88205" y="66108"/>
                </a:lnTo>
                <a:lnTo>
                  <a:pt x="93093" y="63122"/>
                </a:lnTo>
                <a:lnTo>
                  <a:pt x="98892" y="61131"/>
                </a:lnTo>
                <a:lnTo>
                  <a:pt x="112108" y="58920"/>
                </a:lnTo>
                <a:lnTo>
                  <a:pt x="126449" y="57937"/>
                </a:lnTo>
                <a:lnTo>
                  <a:pt x="133829" y="57675"/>
                </a:lnTo>
                <a:lnTo>
                  <a:pt x="141290" y="56230"/>
                </a:lnTo>
                <a:lnTo>
                  <a:pt x="148803" y="53997"/>
                </a:lnTo>
                <a:lnTo>
                  <a:pt x="156352" y="51238"/>
                </a:lnTo>
                <a:lnTo>
                  <a:pt x="165194" y="49399"/>
                </a:lnTo>
                <a:lnTo>
                  <a:pt x="174899" y="48173"/>
                </a:lnTo>
                <a:lnTo>
                  <a:pt x="185179" y="47355"/>
                </a:lnTo>
                <a:lnTo>
                  <a:pt x="195843" y="45540"/>
                </a:lnTo>
                <a:lnTo>
                  <a:pt x="206762" y="43060"/>
                </a:lnTo>
                <a:lnTo>
                  <a:pt x="217851" y="40137"/>
                </a:lnTo>
                <a:lnTo>
                  <a:pt x="229053" y="38188"/>
                </a:lnTo>
                <a:lnTo>
                  <a:pt x="240332" y="36889"/>
                </a:lnTo>
                <a:lnTo>
                  <a:pt x="251661" y="36023"/>
                </a:lnTo>
                <a:lnTo>
                  <a:pt x="261754" y="34175"/>
                </a:lnTo>
                <a:lnTo>
                  <a:pt x="271022" y="31674"/>
                </a:lnTo>
                <a:lnTo>
                  <a:pt x="279742" y="28736"/>
                </a:lnTo>
                <a:lnTo>
                  <a:pt x="290634" y="26777"/>
                </a:lnTo>
                <a:lnTo>
                  <a:pt x="302976" y="25472"/>
                </a:lnTo>
                <a:lnTo>
                  <a:pt x="316284" y="24601"/>
                </a:lnTo>
                <a:lnTo>
                  <a:pt x="328966" y="22751"/>
                </a:lnTo>
                <a:lnTo>
                  <a:pt x="341230" y="20247"/>
                </a:lnTo>
                <a:lnTo>
                  <a:pt x="353217" y="17308"/>
                </a:lnTo>
                <a:lnTo>
                  <a:pt x="365018" y="15349"/>
                </a:lnTo>
                <a:lnTo>
                  <a:pt x="376695" y="14043"/>
                </a:lnTo>
                <a:lnTo>
                  <a:pt x="388289" y="13172"/>
                </a:lnTo>
                <a:lnTo>
                  <a:pt x="401099" y="11322"/>
                </a:lnTo>
                <a:lnTo>
                  <a:pt x="414720" y="8818"/>
                </a:lnTo>
                <a:lnTo>
                  <a:pt x="428880" y="5879"/>
                </a:lnTo>
                <a:lnTo>
                  <a:pt x="439590" y="3919"/>
                </a:lnTo>
                <a:lnTo>
                  <a:pt x="454876" y="1742"/>
                </a:lnTo>
                <a:lnTo>
                  <a:pt x="465904" y="775"/>
                </a:lnTo>
                <a:lnTo>
                  <a:pt x="479251" y="230"/>
                </a:lnTo>
                <a:lnTo>
                  <a:pt x="49148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5562600" cy="4495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 ray has one end point and extends in the other direction </a:t>
            </a:r>
            <a:r>
              <a:rPr lang="en-US" dirty="0" err="1" smtClean="0"/>
              <a:t>upto</a:t>
            </a:r>
            <a:r>
              <a:rPr lang="en-US" dirty="0" smtClean="0"/>
              <a:t> infinity. It is represented by naming the end point and any other point on the ray.</a:t>
            </a:r>
          </a:p>
          <a:p>
            <a:r>
              <a:rPr lang="en-US" dirty="0" smtClean="0"/>
              <a:t>Opposite rays are two rays with a common endpoint that point in opposite directions and form a straight line.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2057400"/>
            <a:ext cx="2971800" cy="650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3599" y="4191000"/>
            <a:ext cx="3118697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SMARTPenAnnotation329"/>
          <p:cNvSpPr/>
          <p:nvPr/>
        </p:nvSpPr>
        <p:spPr>
          <a:xfrm>
            <a:off x="8081009" y="3566159"/>
            <a:ext cx="3389" cy="1"/>
          </a:xfrm>
          <a:custGeom>
            <a:avLst/>
            <a:gdLst/>
            <a:ahLst/>
            <a:cxnLst/>
            <a:rect l="0" t="0" r="0" b="0"/>
            <a:pathLst>
              <a:path w="3389" h="1">
                <a:moveTo>
                  <a:pt x="0" y="0"/>
                </a:moveTo>
                <a:lnTo>
                  <a:pt x="3388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50"/>
          <p:cNvSpPr/>
          <p:nvPr/>
        </p:nvSpPr>
        <p:spPr>
          <a:xfrm>
            <a:off x="6480809" y="2937574"/>
            <a:ext cx="228601" cy="331406"/>
          </a:xfrm>
          <a:custGeom>
            <a:avLst/>
            <a:gdLst/>
            <a:ahLst/>
            <a:cxnLst/>
            <a:rect l="0" t="0" r="0" b="0"/>
            <a:pathLst>
              <a:path w="228601" h="331406">
                <a:moveTo>
                  <a:pt x="0" y="251395"/>
                </a:moveTo>
                <a:lnTo>
                  <a:pt x="0" y="205148"/>
                </a:lnTo>
                <a:lnTo>
                  <a:pt x="1271" y="183733"/>
                </a:lnTo>
                <a:lnTo>
                  <a:pt x="3387" y="159298"/>
                </a:lnTo>
                <a:lnTo>
                  <a:pt x="6069" y="132847"/>
                </a:lnTo>
                <a:lnTo>
                  <a:pt x="9125" y="110133"/>
                </a:lnTo>
                <a:lnTo>
                  <a:pt x="12434" y="89910"/>
                </a:lnTo>
                <a:lnTo>
                  <a:pt x="15909" y="71349"/>
                </a:lnTo>
                <a:lnTo>
                  <a:pt x="19496" y="57704"/>
                </a:lnTo>
                <a:lnTo>
                  <a:pt x="23158" y="47338"/>
                </a:lnTo>
                <a:lnTo>
                  <a:pt x="26868" y="39157"/>
                </a:lnTo>
                <a:lnTo>
                  <a:pt x="30612" y="32433"/>
                </a:lnTo>
                <a:lnTo>
                  <a:pt x="34378" y="26681"/>
                </a:lnTo>
                <a:lnTo>
                  <a:pt x="38159" y="21576"/>
                </a:lnTo>
                <a:lnTo>
                  <a:pt x="41950" y="16902"/>
                </a:lnTo>
                <a:lnTo>
                  <a:pt x="45747" y="12517"/>
                </a:lnTo>
                <a:lnTo>
                  <a:pt x="49548" y="8323"/>
                </a:lnTo>
                <a:lnTo>
                  <a:pt x="53352" y="5527"/>
                </a:lnTo>
                <a:lnTo>
                  <a:pt x="57158" y="3663"/>
                </a:lnTo>
                <a:lnTo>
                  <a:pt x="60966" y="2421"/>
                </a:lnTo>
                <a:lnTo>
                  <a:pt x="64774" y="1592"/>
                </a:lnTo>
                <a:lnTo>
                  <a:pt x="68583" y="1040"/>
                </a:lnTo>
                <a:lnTo>
                  <a:pt x="77754" y="153"/>
                </a:lnTo>
                <a:lnTo>
                  <a:pt x="82395" y="32"/>
                </a:lnTo>
                <a:lnTo>
                  <a:pt x="85409" y="0"/>
                </a:lnTo>
                <a:lnTo>
                  <a:pt x="88690" y="1249"/>
                </a:lnTo>
                <a:lnTo>
                  <a:pt x="95721" y="6022"/>
                </a:lnTo>
                <a:lnTo>
                  <a:pt x="98104" y="9073"/>
                </a:lnTo>
                <a:lnTo>
                  <a:pt x="99693" y="12377"/>
                </a:lnTo>
                <a:lnTo>
                  <a:pt x="100752" y="15850"/>
                </a:lnTo>
                <a:lnTo>
                  <a:pt x="105316" y="23095"/>
                </a:lnTo>
                <a:lnTo>
                  <a:pt x="108311" y="26805"/>
                </a:lnTo>
                <a:lnTo>
                  <a:pt x="111577" y="33089"/>
                </a:lnTo>
                <a:lnTo>
                  <a:pt x="115025" y="41088"/>
                </a:lnTo>
                <a:lnTo>
                  <a:pt x="118594" y="50230"/>
                </a:lnTo>
                <a:lnTo>
                  <a:pt x="122242" y="58865"/>
                </a:lnTo>
                <a:lnTo>
                  <a:pt x="129683" y="75233"/>
                </a:lnTo>
                <a:lnTo>
                  <a:pt x="133446" y="81884"/>
                </a:lnTo>
                <a:lnTo>
                  <a:pt x="137224" y="87588"/>
                </a:lnTo>
                <a:lnTo>
                  <a:pt x="141013" y="92660"/>
                </a:lnTo>
                <a:lnTo>
                  <a:pt x="143539" y="98582"/>
                </a:lnTo>
                <a:lnTo>
                  <a:pt x="145223" y="105070"/>
                </a:lnTo>
                <a:lnTo>
                  <a:pt x="146346" y="111935"/>
                </a:lnTo>
                <a:lnTo>
                  <a:pt x="148363" y="119052"/>
                </a:lnTo>
                <a:lnTo>
                  <a:pt x="150980" y="126337"/>
                </a:lnTo>
                <a:lnTo>
                  <a:pt x="153993" y="133733"/>
                </a:lnTo>
                <a:lnTo>
                  <a:pt x="157272" y="142474"/>
                </a:lnTo>
                <a:lnTo>
                  <a:pt x="164303" y="162346"/>
                </a:lnTo>
                <a:lnTo>
                  <a:pt x="167955" y="175519"/>
                </a:lnTo>
                <a:lnTo>
                  <a:pt x="171660" y="190651"/>
                </a:lnTo>
                <a:lnTo>
                  <a:pt x="175400" y="207089"/>
                </a:lnTo>
                <a:lnTo>
                  <a:pt x="179164" y="220588"/>
                </a:lnTo>
                <a:lnTo>
                  <a:pt x="182943" y="232127"/>
                </a:lnTo>
                <a:lnTo>
                  <a:pt x="186732" y="242360"/>
                </a:lnTo>
                <a:lnTo>
                  <a:pt x="189259" y="250452"/>
                </a:lnTo>
                <a:lnTo>
                  <a:pt x="190942" y="257116"/>
                </a:lnTo>
                <a:lnTo>
                  <a:pt x="192065" y="262829"/>
                </a:lnTo>
                <a:lnTo>
                  <a:pt x="194084" y="269178"/>
                </a:lnTo>
                <a:lnTo>
                  <a:pt x="196699" y="275951"/>
                </a:lnTo>
                <a:lnTo>
                  <a:pt x="199713" y="283005"/>
                </a:lnTo>
                <a:lnTo>
                  <a:pt x="201722" y="288979"/>
                </a:lnTo>
                <a:lnTo>
                  <a:pt x="203955" y="299003"/>
                </a:lnTo>
                <a:lnTo>
                  <a:pt x="205820" y="304724"/>
                </a:lnTo>
                <a:lnTo>
                  <a:pt x="208333" y="311077"/>
                </a:lnTo>
                <a:lnTo>
                  <a:pt x="211279" y="317854"/>
                </a:lnTo>
                <a:lnTo>
                  <a:pt x="214513" y="322371"/>
                </a:lnTo>
                <a:lnTo>
                  <a:pt x="217938" y="325383"/>
                </a:lnTo>
                <a:lnTo>
                  <a:pt x="228600" y="3314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51"/>
          <p:cNvSpPr/>
          <p:nvPr/>
        </p:nvSpPr>
        <p:spPr>
          <a:xfrm>
            <a:off x="6435089" y="3040379"/>
            <a:ext cx="240031" cy="45722"/>
          </a:xfrm>
          <a:custGeom>
            <a:avLst/>
            <a:gdLst/>
            <a:ahLst/>
            <a:cxnLst/>
            <a:rect l="0" t="0" r="0" b="0"/>
            <a:pathLst>
              <a:path w="240031" h="45722">
                <a:moveTo>
                  <a:pt x="0" y="45721"/>
                </a:moveTo>
                <a:lnTo>
                  <a:pt x="12136" y="39653"/>
                </a:lnTo>
                <a:lnTo>
                  <a:pt x="16981" y="37865"/>
                </a:lnTo>
                <a:lnTo>
                  <a:pt x="21480" y="36674"/>
                </a:lnTo>
                <a:lnTo>
                  <a:pt x="25751" y="35879"/>
                </a:lnTo>
                <a:lnTo>
                  <a:pt x="31137" y="35350"/>
                </a:lnTo>
                <a:lnTo>
                  <a:pt x="37269" y="34996"/>
                </a:lnTo>
                <a:lnTo>
                  <a:pt x="43895" y="34761"/>
                </a:lnTo>
                <a:lnTo>
                  <a:pt x="49584" y="33334"/>
                </a:lnTo>
                <a:lnTo>
                  <a:pt x="54646" y="31113"/>
                </a:lnTo>
                <a:lnTo>
                  <a:pt x="59292" y="28362"/>
                </a:lnTo>
                <a:lnTo>
                  <a:pt x="67468" y="25258"/>
                </a:lnTo>
                <a:lnTo>
                  <a:pt x="77998" y="21919"/>
                </a:lnTo>
                <a:lnTo>
                  <a:pt x="90100" y="18423"/>
                </a:lnTo>
                <a:lnTo>
                  <a:pt x="100706" y="16092"/>
                </a:lnTo>
                <a:lnTo>
                  <a:pt x="110318" y="14538"/>
                </a:lnTo>
                <a:lnTo>
                  <a:pt x="119265" y="13502"/>
                </a:lnTo>
                <a:lnTo>
                  <a:pt x="127770" y="11542"/>
                </a:lnTo>
                <a:lnTo>
                  <a:pt x="135981" y="8965"/>
                </a:lnTo>
                <a:lnTo>
                  <a:pt x="143993" y="5977"/>
                </a:lnTo>
                <a:lnTo>
                  <a:pt x="150606" y="3985"/>
                </a:lnTo>
                <a:lnTo>
                  <a:pt x="156284" y="2657"/>
                </a:lnTo>
                <a:lnTo>
                  <a:pt x="161340" y="1771"/>
                </a:lnTo>
                <a:lnTo>
                  <a:pt x="167250" y="1181"/>
                </a:lnTo>
                <a:lnTo>
                  <a:pt x="173730" y="787"/>
                </a:lnTo>
                <a:lnTo>
                  <a:pt x="187704" y="350"/>
                </a:lnTo>
                <a:lnTo>
                  <a:pt x="227657" y="21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52"/>
          <p:cNvSpPr/>
          <p:nvPr/>
        </p:nvSpPr>
        <p:spPr>
          <a:xfrm>
            <a:off x="6800850" y="2903219"/>
            <a:ext cx="91441" cy="354332"/>
          </a:xfrm>
          <a:custGeom>
            <a:avLst/>
            <a:gdLst/>
            <a:ahLst/>
            <a:cxnLst/>
            <a:rect l="0" t="0" r="0" b="0"/>
            <a:pathLst>
              <a:path w="91441" h="354332">
                <a:moveTo>
                  <a:pt x="0" y="0"/>
                </a:moveTo>
                <a:lnTo>
                  <a:pt x="6067" y="6068"/>
                </a:lnTo>
                <a:lnTo>
                  <a:pt x="9125" y="10396"/>
                </a:lnTo>
                <a:lnTo>
                  <a:pt x="12433" y="15821"/>
                </a:lnTo>
                <a:lnTo>
                  <a:pt x="15909" y="21977"/>
                </a:lnTo>
                <a:lnTo>
                  <a:pt x="19495" y="27352"/>
                </a:lnTo>
                <a:lnTo>
                  <a:pt x="23157" y="32204"/>
                </a:lnTo>
                <a:lnTo>
                  <a:pt x="26868" y="36710"/>
                </a:lnTo>
                <a:lnTo>
                  <a:pt x="29342" y="42254"/>
                </a:lnTo>
                <a:lnTo>
                  <a:pt x="30991" y="48489"/>
                </a:lnTo>
                <a:lnTo>
                  <a:pt x="32091" y="55186"/>
                </a:lnTo>
                <a:lnTo>
                  <a:pt x="33312" y="66014"/>
                </a:lnTo>
                <a:lnTo>
                  <a:pt x="33638" y="70680"/>
                </a:lnTo>
                <a:lnTo>
                  <a:pt x="35125" y="75060"/>
                </a:lnTo>
                <a:lnTo>
                  <a:pt x="37387" y="79250"/>
                </a:lnTo>
                <a:lnTo>
                  <a:pt x="40164" y="83314"/>
                </a:lnTo>
                <a:lnTo>
                  <a:pt x="42016" y="88563"/>
                </a:lnTo>
                <a:lnTo>
                  <a:pt x="43250" y="94602"/>
                </a:lnTo>
                <a:lnTo>
                  <a:pt x="44073" y="101168"/>
                </a:lnTo>
                <a:lnTo>
                  <a:pt x="45892" y="108086"/>
                </a:lnTo>
                <a:lnTo>
                  <a:pt x="48375" y="115237"/>
                </a:lnTo>
                <a:lnTo>
                  <a:pt x="51299" y="122545"/>
                </a:lnTo>
                <a:lnTo>
                  <a:pt x="53250" y="129957"/>
                </a:lnTo>
                <a:lnTo>
                  <a:pt x="54550" y="137438"/>
                </a:lnTo>
                <a:lnTo>
                  <a:pt x="55415" y="144966"/>
                </a:lnTo>
                <a:lnTo>
                  <a:pt x="55995" y="151254"/>
                </a:lnTo>
                <a:lnTo>
                  <a:pt x="56636" y="161627"/>
                </a:lnTo>
                <a:lnTo>
                  <a:pt x="58077" y="167442"/>
                </a:lnTo>
                <a:lnTo>
                  <a:pt x="60308" y="173858"/>
                </a:lnTo>
                <a:lnTo>
                  <a:pt x="63065" y="180676"/>
                </a:lnTo>
                <a:lnTo>
                  <a:pt x="64903" y="187760"/>
                </a:lnTo>
                <a:lnTo>
                  <a:pt x="66129" y="195024"/>
                </a:lnTo>
                <a:lnTo>
                  <a:pt x="66946" y="202406"/>
                </a:lnTo>
                <a:lnTo>
                  <a:pt x="67491" y="208598"/>
                </a:lnTo>
                <a:lnTo>
                  <a:pt x="68095" y="218864"/>
                </a:lnTo>
                <a:lnTo>
                  <a:pt x="69527" y="224649"/>
                </a:lnTo>
                <a:lnTo>
                  <a:pt x="71751" y="231046"/>
                </a:lnTo>
                <a:lnTo>
                  <a:pt x="74503" y="237851"/>
                </a:lnTo>
                <a:lnTo>
                  <a:pt x="76339" y="247467"/>
                </a:lnTo>
                <a:lnTo>
                  <a:pt x="77563" y="258959"/>
                </a:lnTo>
                <a:lnTo>
                  <a:pt x="78922" y="281463"/>
                </a:lnTo>
                <a:lnTo>
                  <a:pt x="79526" y="295698"/>
                </a:lnTo>
                <a:lnTo>
                  <a:pt x="80957" y="302542"/>
                </a:lnTo>
                <a:lnTo>
                  <a:pt x="83181" y="309645"/>
                </a:lnTo>
                <a:lnTo>
                  <a:pt x="85935" y="316920"/>
                </a:lnTo>
                <a:lnTo>
                  <a:pt x="87769" y="323040"/>
                </a:lnTo>
                <a:lnTo>
                  <a:pt x="89809" y="333227"/>
                </a:lnTo>
                <a:lnTo>
                  <a:pt x="91117" y="342260"/>
                </a:lnTo>
                <a:lnTo>
                  <a:pt x="91225" y="345013"/>
                </a:lnTo>
                <a:lnTo>
                  <a:pt x="91440" y="3543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53"/>
          <p:cNvSpPr/>
          <p:nvPr/>
        </p:nvSpPr>
        <p:spPr>
          <a:xfrm>
            <a:off x="6789419" y="2846226"/>
            <a:ext cx="194263" cy="148232"/>
          </a:xfrm>
          <a:custGeom>
            <a:avLst/>
            <a:gdLst/>
            <a:ahLst/>
            <a:cxnLst/>
            <a:rect l="0" t="0" r="0" b="0"/>
            <a:pathLst>
              <a:path w="194263" h="148232">
                <a:moveTo>
                  <a:pt x="0" y="56993"/>
                </a:moveTo>
                <a:lnTo>
                  <a:pt x="0" y="29007"/>
                </a:lnTo>
                <a:lnTo>
                  <a:pt x="1271" y="25636"/>
                </a:lnTo>
                <a:lnTo>
                  <a:pt x="3388" y="22118"/>
                </a:lnTo>
                <a:lnTo>
                  <a:pt x="6069" y="18503"/>
                </a:lnTo>
                <a:lnTo>
                  <a:pt x="10396" y="16093"/>
                </a:lnTo>
                <a:lnTo>
                  <a:pt x="15821" y="14487"/>
                </a:lnTo>
                <a:lnTo>
                  <a:pt x="21977" y="13416"/>
                </a:lnTo>
                <a:lnTo>
                  <a:pt x="29891" y="11432"/>
                </a:lnTo>
                <a:lnTo>
                  <a:pt x="38978" y="8839"/>
                </a:lnTo>
                <a:lnTo>
                  <a:pt x="48845" y="5840"/>
                </a:lnTo>
                <a:lnTo>
                  <a:pt x="56694" y="3841"/>
                </a:lnTo>
                <a:lnTo>
                  <a:pt x="63196" y="2509"/>
                </a:lnTo>
                <a:lnTo>
                  <a:pt x="68801" y="1620"/>
                </a:lnTo>
                <a:lnTo>
                  <a:pt x="75078" y="1028"/>
                </a:lnTo>
                <a:lnTo>
                  <a:pt x="81802" y="633"/>
                </a:lnTo>
                <a:lnTo>
                  <a:pt x="96047" y="195"/>
                </a:lnTo>
                <a:lnTo>
                  <a:pt x="110845" y="0"/>
                </a:lnTo>
                <a:lnTo>
                  <a:pt x="117076" y="1217"/>
                </a:lnTo>
                <a:lnTo>
                  <a:pt x="122501" y="3300"/>
                </a:lnTo>
                <a:lnTo>
                  <a:pt x="127387" y="5958"/>
                </a:lnTo>
                <a:lnTo>
                  <a:pt x="133185" y="7730"/>
                </a:lnTo>
                <a:lnTo>
                  <a:pt x="139590" y="8911"/>
                </a:lnTo>
                <a:lnTo>
                  <a:pt x="146401" y="9698"/>
                </a:lnTo>
                <a:lnTo>
                  <a:pt x="150940" y="11493"/>
                </a:lnTo>
                <a:lnTo>
                  <a:pt x="153967" y="13960"/>
                </a:lnTo>
                <a:lnTo>
                  <a:pt x="155984" y="16875"/>
                </a:lnTo>
                <a:lnTo>
                  <a:pt x="159870" y="18817"/>
                </a:lnTo>
                <a:lnTo>
                  <a:pt x="165000" y="20113"/>
                </a:lnTo>
                <a:lnTo>
                  <a:pt x="170960" y="20976"/>
                </a:lnTo>
                <a:lnTo>
                  <a:pt x="174934" y="22822"/>
                </a:lnTo>
                <a:lnTo>
                  <a:pt x="177582" y="25322"/>
                </a:lnTo>
                <a:lnTo>
                  <a:pt x="179349" y="28259"/>
                </a:lnTo>
                <a:lnTo>
                  <a:pt x="181796" y="31488"/>
                </a:lnTo>
                <a:lnTo>
                  <a:pt x="184697" y="34909"/>
                </a:lnTo>
                <a:lnTo>
                  <a:pt x="187902" y="38461"/>
                </a:lnTo>
                <a:lnTo>
                  <a:pt x="190038" y="42098"/>
                </a:lnTo>
                <a:lnTo>
                  <a:pt x="191462" y="45793"/>
                </a:lnTo>
                <a:lnTo>
                  <a:pt x="192412" y="49527"/>
                </a:lnTo>
                <a:lnTo>
                  <a:pt x="193045" y="53286"/>
                </a:lnTo>
                <a:lnTo>
                  <a:pt x="193467" y="57062"/>
                </a:lnTo>
                <a:lnTo>
                  <a:pt x="193748" y="60849"/>
                </a:lnTo>
                <a:lnTo>
                  <a:pt x="193935" y="64644"/>
                </a:lnTo>
                <a:lnTo>
                  <a:pt x="194143" y="72247"/>
                </a:lnTo>
                <a:lnTo>
                  <a:pt x="194262" y="83667"/>
                </a:lnTo>
                <a:lnTo>
                  <a:pt x="193008" y="88746"/>
                </a:lnTo>
                <a:lnTo>
                  <a:pt x="190902" y="94672"/>
                </a:lnTo>
                <a:lnTo>
                  <a:pt x="188227" y="101162"/>
                </a:lnTo>
                <a:lnTo>
                  <a:pt x="185176" y="106759"/>
                </a:lnTo>
                <a:lnTo>
                  <a:pt x="181870" y="111761"/>
                </a:lnTo>
                <a:lnTo>
                  <a:pt x="178397" y="116365"/>
                </a:lnTo>
                <a:lnTo>
                  <a:pt x="174812" y="120704"/>
                </a:lnTo>
                <a:lnTo>
                  <a:pt x="171151" y="124867"/>
                </a:lnTo>
                <a:lnTo>
                  <a:pt x="167441" y="128913"/>
                </a:lnTo>
                <a:lnTo>
                  <a:pt x="162427" y="132880"/>
                </a:lnTo>
                <a:lnTo>
                  <a:pt x="156545" y="136794"/>
                </a:lnTo>
                <a:lnTo>
                  <a:pt x="150084" y="140674"/>
                </a:lnTo>
                <a:lnTo>
                  <a:pt x="144506" y="143260"/>
                </a:lnTo>
                <a:lnTo>
                  <a:pt x="139518" y="144985"/>
                </a:lnTo>
                <a:lnTo>
                  <a:pt x="134921" y="146134"/>
                </a:lnTo>
                <a:lnTo>
                  <a:pt x="129319" y="146901"/>
                </a:lnTo>
                <a:lnTo>
                  <a:pt x="123042" y="147412"/>
                </a:lnTo>
                <a:lnTo>
                  <a:pt x="106855" y="148231"/>
                </a:lnTo>
                <a:lnTo>
                  <a:pt x="102987" y="147029"/>
                </a:lnTo>
                <a:lnTo>
                  <a:pt x="97869" y="144957"/>
                </a:lnTo>
                <a:lnTo>
                  <a:pt x="91916" y="142306"/>
                </a:lnTo>
                <a:lnTo>
                  <a:pt x="86677" y="140538"/>
                </a:lnTo>
                <a:lnTo>
                  <a:pt x="81915" y="139360"/>
                </a:lnTo>
                <a:lnTo>
                  <a:pt x="71214" y="137469"/>
                </a:lnTo>
                <a:lnTo>
                  <a:pt x="66365" y="133824"/>
                </a:lnTo>
                <a:lnTo>
                  <a:pt x="57150" y="12557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54"/>
          <p:cNvSpPr/>
          <p:nvPr/>
        </p:nvSpPr>
        <p:spPr>
          <a:xfrm>
            <a:off x="6377939" y="2697479"/>
            <a:ext cx="742952" cy="68111"/>
          </a:xfrm>
          <a:custGeom>
            <a:avLst/>
            <a:gdLst/>
            <a:ahLst/>
            <a:cxnLst/>
            <a:rect l="0" t="0" r="0" b="0"/>
            <a:pathLst>
              <a:path w="742952" h="68111">
                <a:moveTo>
                  <a:pt x="0" y="57150"/>
                </a:moveTo>
                <a:lnTo>
                  <a:pt x="62372" y="57150"/>
                </a:lnTo>
                <a:lnTo>
                  <a:pt x="69522" y="58421"/>
                </a:lnTo>
                <a:lnTo>
                  <a:pt x="75558" y="60537"/>
                </a:lnTo>
                <a:lnTo>
                  <a:pt x="80852" y="63218"/>
                </a:lnTo>
                <a:lnTo>
                  <a:pt x="85652" y="65006"/>
                </a:lnTo>
                <a:lnTo>
                  <a:pt x="94371" y="66992"/>
                </a:lnTo>
                <a:lnTo>
                  <a:pt x="109904" y="67521"/>
                </a:lnTo>
                <a:lnTo>
                  <a:pt x="161030" y="68110"/>
                </a:lnTo>
                <a:lnTo>
                  <a:pt x="184823" y="66997"/>
                </a:lnTo>
                <a:lnTo>
                  <a:pt x="205766" y="64985"/>
                </a:lnTo>
                <a:lnTo>
                  <a:pt x="224807" y="62373"/>
                </a:lnTo>
                <a:lnTo>
                  <a:pt x="241312" y="60632"/>
                </a:lnTo>
                <a:lnTo>
                  <a:pt x="256125" y="59472"/>
                </a:lnTo>
                <a:lnTo>
                  <a:pt x="281474" y="58182"/>
                </a:lnTo>
                <a:lnTo>
                  <a:pt x="301206" y="57609"/>
                </a:lnTo>
                <a:lnTo>
                  <a:pt x="310024" y="56186"/>
                </a:lnTo>
                <a:lnTo>
                  <a:pt x="318443" y="53967"/>
                </a:lnTo>
                <a:lnTo>
                  <a:pt x="326595" y="51219"/>
                </a:lnTo>
                <a:lnTo>
                  <a:pt x="335841" y="49386"/>
                </a:lnTo>
                <a:lnTo>
                  <a:pt x="356273" y="47350"/>
                </a:lnTo>
                <a:lnTo>
                  <a:pt x="378054" y="46444"/>
                </a:lnTo>
                <a:lnTo>
                  <a:pt x="389196" y="46203"/>
                </a:lnTo>
                <a:lnTo>
                  <a:pt x="404244" y="44772"/>
                </a:lnTo>
                <a:lnTo>
                  <a:pt x="421896" y="42548"/>
                </a:lnTo>
                <a:lnTo>
                  <a:pt x="441285" y="39796"/>
                </a:lnTo>
                <a:lnTo>
                  <a:pt x="479761" y="33351"/>
                </a:lnTo>
                <a:lnTo>
                  <a:pt x="498911" y="29854"/>
                </a:lnTo>
                <a:lnTo>
                  <a:pt x="515487" y="27523"/>
                </a:lnTo>
                <a:lnTo>
                  <a:pt x="530349" y="25969"/>
                </a:lnTo>
                <a:lnTo>
                  <a:pt x="544065" y="24933"/>
                </a:lnTo>
                <a:lnTo>
                  <a:pt x="566081" y="23782"/>
                </a:lnTo>
                <a:lnTo>
                  <a:pt x="584332" y="22000"/>
                </a:lnTo>
                <a:lnTo>
                  <a:pt x="592754" y="19747"/>
                </a:lnTo>
                <a:lnTo>
                  <a:pt x="600910" y="16975"/>
                </a:lnTo>
                <a:lnTo>
                  <a:pt x="610157" y="15126"/>
                </a:lnTo>
                <a:lnTo>
                  <a:pt x="630592" y="13073"/>
                </a:lnTo>
                <a:lnTo>
                  <a:pt x="648987" y="12161"/>
                </a:lnTo>
                <a:lnTo>
                  <a:pt x="666899" y="11755"/>
                </a:lnTo>
                <a:lnTo>
                  <a:pt x="687560" y="11575"/>
                </a:lnTo>
                <a:lnTo>
                  <a:pt x="695863" y="10257"/>
                </a:lnTo>
                <a:lnTo>
                  <a:pt x="702669" y="8108"/>
                </a:lnTo>
                <a:lnTo>
                  <a:pt x="708476" y="5405"/>
                </a:lnTo>
                <a:lnTo>
                  <a:pt x="716158" y="3604"/>
                </a:lnTo>
                <a:lnTo>
                  <a:pt x="734853" y="1602"/>
                </a:lnTo>
                <a:lnTo>
                  <a:pt x="742315" y="712"/>
                </a:lnTo>
                <a:lnTo>
                  <a:pt x="74295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55"/>
          <p:cNvSpPr/>
          <p:nvPr/>
        </p:nvSpPr>
        <p:spPr>
          <a:xfrm>
            <a:off x="7120890" y="2697479"/>
            <a:ext cx="3387" cy="1"/>
          </a:xfrm>
          <a:custGeom>
            <a:avLst/>
            <a:gdLst/>
            <a:ahLst/>
            <a:cxnLst/>
            <a:rect l="0" t="0" r="0" b="0"/>
            <a:pathLst>
              <a:path w="3387" h="1">
                <a:moveTo>
                  <a:pt x="0" y="0"/>
                </a:moveTo>
                <a:lnTo>
                  <a:pt x="3386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56"/>
          <p:cNvSpPr/>
          <p:nvPr/>
        </p:nvSpPr>
        <p:spPr>
          <a:xfrm>
            <a:off x="6915150" y="2594609"/>
            <a:ext cx="284004" cy="182881"/>
          </a:xfrm>
          <a:custGeom>
            <a:avLst/>
            <a:gdLst/>
            <a:ahLst/>
            <a:cxnLst/>
            <a:rect l="0" t="0" r="0" b="0"/>
            <a:pathLst>
              <a:path w="284004" h="182881">
                <a:moveTo>
                  <a:pt x="0" y="0"/>
                </a:moveTo>
                <a:lnTo>
                  <a:pt x="6067" y="6068"/>
                </a:lnTo>
                <a:lnTo>
                  <a:pt x="9125" y="7856"/>
                </a:lnTo>
                <a:lnTo>
                  <a:pt x="15909" y="9842"/>
                </a:lnTo>
                <a:lnTo>
                  <a:pt x="23157" y="10724"/>
                </a:lnTo>
                <a:lnTo>
                  <a:pt x="26868" y="10960"/>
                </a:lnTo>
                <a:lnTo>
                  <a:pt x="30612" y="12387"/>
                </a:lnTo>
                <a:lnTo>
                  <a:pt x="38158" y="17359"/>
                </a:lnTo>
                <a:lnTo>
                  <a:pt x="43219" y="19193"/>
                </a:lnTo>
                <a:lnTo>
                  <a:pt x="49132" y="20415"/>
                </a:lnTo>
                <a:lnTo>
                  <a:pt x="55615" y="21230"/>
                </a:lnTo>
                <a:lnTo>
                  <a:pt x="63746" y="21774"/>
                </a:lnTo>
                <a:lnTo>
                  <a:pt x="72977" y="22136"/>
                </a:lnTo>
                <a:lnTo>
                  <a:pt x="97204" y="22539"/>
                </a:lnTo>
                <a:lnTo>
                  <a:pt x="133371" y="22717"/>
                </a:lnTo>
                <a:lnTo>
                  <a:pt x="149874" y="24035"/>
                </a:lnTo>
                <a:lnTo>
                  <a:pt x="164686" y="26184"/>
                </a:lnTo>
                <a:lnTo>
                  <a:pt x="178371" y="28886"/>
                </a:lnTo>
                <a:lnTo>
                  <a:pt x="190034" y="30687"/>
                </a:lnTo>
                <a:lnTo>
                  <a:pt x="200349" y="31889"/>
                </a:lnTo>
                <a:lnTo>
                  <a:pt x="209766" y="32689"/>
                </a:lnTo>
                <a:lnTo>
                  <a:pt x="217314" y="34493"/>
                </a:lnTo>
                <a:lnTo>
                  <a:pt x="223615" y="36966"/>
                </a:lnTo>
                <a:lnTo>
                  <a:pt x="229087" y="39884"/>
                </a:lnTo>
                <a:lnTo>
                  <a:pt x="234005" y="41829"/>
                </a:lnTo>
                <a:lnTo>
                  <a:pt x="242855" y="43991"/>
                </a:lnTo>
                <a:lnTo>
                  <a:pt x="251022" y="48339"/>
                </a:lnTo>
                <a:lnTo>
                  <a:pt x="260546" y="55410"/>
                </a:lnTo>
                <a:lnTo>
                  <a:pt x="265234" y="56377"/>
                </a:lnTo>
                <a:lnTo>
                  <a:pt x="268263" y="56635"/>
                </a:lnTo>
                <a:lnTo>
                  <a:pt x="270281" y="58077"/>
                </a:lnTo>
                <a:lnTo>
                  <a:pt x="271627" y="60308"/>
                </a:lnTo>
                <a:lnTo>
                  <a:pt x="272526" y="63065"/>
                </a:lnTo>
                <a:lnTo>
                  <a:pt x="274394" y="64904"/>
                </a:lnTo>
                <a:lnTo>
                  <a:pt x="276908" y="66129"/>
                </a:lnTo>
                <a:lnTo>
                  <a:pt x="279855" y="66946"/>
                </a:lnTo>
                <a:lnTo>
                  <a:pt x="281820" y="68761"/>
                </a:lnTo>
                <a:lnTo>
                  <a:pt x="283130" y="71241"/>
                </a:lnTo>
                <a:lnTo>
                  <a:pt x="284003" y="74164"/>
                </a:lnTo>
                <a:lnTo>
                  <a:pt x="283316" y="76113"/>
                </a:lnTo>
                <a:lnTo>
                  <a:pt x="281587" y="77412"/>
                </a:lnTo>
                <a:lnTo>
                  <a:pt x="275756" y="79497"/>
                </a:lnTo>
                <a:lnTo>
                  <a:pt x="268677" y="79858"/>
                </a:lnTo>
                <a:lnTo>
                  <a:pt x="266748" y="81179"/>
                </a:lnTo>
                <a:lnTo>
                  <a:pt x="265462" y="83330"/>
                </a:lnTo>
                <a:lnTo>
                  <a:pt x="264604" y="86033"/>
                </a:lnTo>
                <a:lnTo>
                  <a:pt x="262763" y="87836"/>
                </a:lnTo>
                <a:lnTo>
                  <a:pt x="260265" y="89037"/>
                </a:lnTo>
                <a:lnTo>
                  <a:pt x="257330" y="89838"/>
                </a:lnTo>
                <a:lnTo>
                  <a:pt x="250683" y="94115"/>
                </a:lnTo>
                <a:lnTo>
                  <a:pt x="247132" y="97034"/>
                </a:lnTo>
                <a:lnTo>
                  <a:pt x="243494" y="100249"/>
                </a:lnTo>
                <a:lnTo>
                  <a:pt x="236066" y="107209"/>
                </a:lnTo>
                <a:lnTo>
                  <a:pt x="231037" y="110843"/>
                </a:lnTo>
                <a:lnTo>
                  <a:pt x="225145" y="114535"/>
                </a:lnTo>
                <a:lnTo>
                  <a:pt x="218676" y="118267"/>
                </a:lnTo>
                <a:lnTo>
                  <a:pt x="213094" y="122025"/>
                </a:lnTo>
                <a:lnTo>
                  <a:pt x="208102" y="125800"/>
                </a:lnTo>
                <a:lnTo>
                  <a:pt x="203505" y="129587"/>
                </a:lnTo>
                <a:lnTo>
                  <a:pt x="199170" y="133381"/>
                </a:lnTo>
                <a:lnTo>
                  <a:pt x="195010" y="137181"/>
                </a:lnTo>
                <a:lnTo>
                  <a:pt x="190966" y="140984"/>
                </a:lnTo>
                <a:lnTo>
                  <a:pt x="187000" y="143519"/>
                </a:lnTo>
                <a:lnTo>
                  <a:pt x="179208" y="146337"/>
                </a:lnTo>
                <a:lnTo>
                  <a:pt x="171511" y="150975"/>
                </a:lnTo>
                <a:lnTo>
                  <a:pt x="162290" y="158234"/>
                </a:lnTo>
                <a:lnTo>
                  <a:pt x="157642" y="159226"/>
                </a:lnTo>
                <a:lnTo>
                  <a:pt x="154625" y="159491"/>
                </a:lnTo>
                <a:lnTo>
                  <a:pt x="151343" y="160937"/>
                </a:lnTo>
                <a:lnTo>
                  <a:pt x="144310" y="165931"/>
                </a:lnTo>
                <a:lnTo>
                  <a:pt x="137302" y="171630"/>
                </a:lnTo>
                <a:lnTo>
                  <a:pt x="125730" y="1828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57"/>
          <p:cNvSpPr/>
          <p:nvPr/>
        </p:nvSpPr>
        <p:spPr>
          <a:xfrm>
            <a:off x="7571505" y="2961073"/>
            <a:ext cx="280905" cy="376487"/>
          </a:xfrm>
          <a:custGeom>
            <a:avLst/>
            <a:gdLst/>
            <a:ahLst/>
            <a:cxnLst/>
            <a:rect l="0" t="0" r="0" b="0"/>
            <a:pathLst>
              <a:path w="280905" h="376487">
                <a:moveTo>
                  <a:pt x="6585" y="376486"/>
                </a:moveTo>
                <a:lnTo>
                  <a:pt x="6585" y="350736"/>
                </a:lnTo>
                <a:lnTo>
                  <a:pt x="5315" y="344080"/>
                </a:lnTo>
                <a:lnTo>
                  <a:pt x="3198" y="335832"/>
                </a:lnTo>
                <a:lnTo>
                  <a:pt x="517" y="326524"/>
                </a:lnTo>
                <a:lnTo>
                  <a:pt x="0" y="317778"/>
                </a:lnTo>
                <a:lnTo>
                  <a:pt x="925" y="309407"/>
                </a:lnTo>
                <a:lnTo>
                  <a:pt x="2811" y="301287"/>
                </a:lnTo>
                <a:lnTo>
                  <a:pt x="4069" y="293334"/>
                </a:lnTo>
                <a:lnTo>
                  <a:pt x="4907" y="285491"/>
                </a:lnTo>
                <a:lnTo>
                  <a:pt x="5467" y="277723"/>
                </a:lnTo>
                <a:lnTo>
                  <a:pt x="5839" y="270004"/>
                </a:lnTo>
                <a:lnTo>
                  <a:pt x="6253" y="254654"/>
                </a:lnTo>
                <a:lnTo>
                  <a:pt x="8904" y="243195"/>
                </a:lnTo>
                <a:lnTo>
                  <a:pt x="13211" y="229206"/>
                </a:lnTo>
                <a:lnTo>
                  <a:pt x="18622" y="213529"/>
                </a:lnTo>
                <a:lnTo>
                  <a:pt x="22229" y="199268"/>
                </a:lnTo>
                <a:lnTo>
                  <a:pt x="24634" y="185951"/>
                </a:lnTo>
                <a:lnTo>
                  <a:pt x="26238" y="173263"/>
                </a:lnTo>
                <a:lnTo>
                  <a:pt x="29846" y="158454"/>
                </a:lnTo>
                <a:lnTo>
                  <a:pt x="34792" y="142231"/>
                </a:lnTo>
                <a:lnTo>
                  <a:pt x="40630" y="125067"/>
                </a:lnTo>
                <a:lnTo>
                  <a:pt x="53890" y="89061"/>
                </a:lnTo>
                <a:lnTo>
                  <a:pt x="60981" y="70569"/>
                </a:lnTo>
                <a:lnTo>
                  <a:pt x="68249" y="54432"/>
                </a:lnTo>
                <a:lnTo>
                  <a:pt x="75634" y="39863"/>
                </a:lnTo>
                <a:lnTo>
                  <a:pt x="83097" y="26341"/>
                </a:lnTo>
                <a:lnTo>
                  <a:pt x="89343" y="17326"/>
                </a:lnTo>
                <a:lnTo>
                  <a:pt x="94777" y="11316"/>
                </a:lnTo>
                <a:lnTo>
                  <a:pt x="99670" y="7310"/>
                </a:lnTo>
                <a:lnTo>
                  <a:pt x="104201" y="4638"/>
                </a:lnTo>
                <a:lnTo>
                  <a:pt x="112623" y="1671"/>
                </a:lnTo>
                <a:lnTo>
                  <a:pt x="118437" y="0"/>
                </a:lnTo>
                <a:lnTo>
                  <a:pt x="120523" y="1035"/>
                </a:lnTo>
                <a:lnTo>
                  <a:pt x="126227" y="5573"/>
                </a:lnTo>
                <a:lnTo>
                  <a:pt x="132996" y="11822"/>
                </a:lnTo>
                <a:lnTo>
                  <a:pt x="136578" y="15267"/>
                </a:lnTo>
                <a:lnTo>
                  <a:pt x="138967" y="18834"/>
                </a:lnTo>
                <a:lnTo>
                  <a:pt x="144869" y="33731"/>
                </a:lnTo>
                <a:lnTo>
                  <a:pt x="155251" y="55664"/>
                </a:lnTo>
                <a:lnTo>
                  <a:pt x="181517" y="109049"/>
                </a:lnTo>
                <a:lnTo>
                  <a:pt x="196092" y="141632"/>
                </a:lnTo>
                <a:lnTo>
                  <a:pt x="205313" y="162767"/>
                </a:lnTo>
                <a:lnTo>
                  <a:pt x="212730" y="178127"/>
                </a:lnTo>
                <a:lnTo>
                  <a:pt x="218945" y="189637"/>
                </a:lnTo>
                <a:lnTo>
                  <a:pt x="224358" y="198580"/>
                </a:lnTo>
                <a:lnTo>
                  <a:pt x="229237" y="207082"/>
                </a:lnTo>
                <a:lnTo>
                  <a:pt x="238045" y="223302"/>
                </a:lnTo>
                <a:lnTo>
                  <a:pt x="240901" y="229914"/>
                </a:lnTo>
                <a:lnTo>
                  <a:pt x="244075" y="240646"/>
                </a:lnTo>
                <a:lnTo>
                  <a:pt x="246192" y="246556"/>
                </a:lnTo>
                <a:lnTo>
                  <a:pt x="248873" y="253037"/>
                </a:lnTo>
                <a:lnTo>
                  <a:pt x="251930" y="259896"/>
                </a:lnTo>
                <a:lnTo>
                  <a:pt x="255327" y="270905"/>
                </a:lnTo>
                <a:lnTo>
                  <a:pt x="256233" y="275619"/>
                </a:lnTo>
                <a:lnTo>
                  <a:pt x="260627" y="284243"/>
                </a:lnTo>
                <a:lnTo>
                  <a:pt x="263575" y="288321"/>
                </a:lnTo>
                <a:lnTo>
                  <a:pt x="266852" y="296239"/>
                </a:lnTo>
                <a:lnTo>
                  <a:pt x="267727" y="300128"/>
                </a:lnTo>
                <a:lnTo>
                  <a:pt x="272084" y="307836"/>
                </a:lnTo>
                <a:lnTo>
                  <a:pt x="275025" y="311669"/>
                </a:lnTo>
                <a:lnTo>
                  <a:pt x="278291" y="319315"/>
                </a:lnTo>
                <a:lnTo>
                  <a:pt x="280904" y="33076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58"/>
          <p:cNvSpPr/>
          <p:nvPr/>
        </p:nvSpPr>
        <p:spPr>
          <a:xfrm>
            <a:off x="7537215" y="3040379"/>
            <a:ext cx="292336" cy="114301"/>
          </a:xfrm>
          <a:custGeom>
            <a:avLst/>
            <a:gdLst/>
            <a:ahLst/>
            <a:cxnLst/>
            <a:rect l="0" t="0" r="0" b="0"/>
            <a:pathLst>
              <a:path w="292336" h="114301">
                <a:moveTo>
                  <a:pt x="6585" y="114300"/>
                </a:moveTo>
                <a:lnTo>
                  <a:pt x="517" y="108233"/>
                </a:lnTo>
                <a:lnTo>
                  <a:pt x="0" y="105175"/>
                </a:lnTo>
                <a:lnTo>
                  <a:pt x="924" y="101867"/>
                </a:lnTo>
                <a:lnTo>
                  <a:pt x="2811" y="98392"/>
                </a:lnTo>
                <a:lnTo>
                  <a:pt x="5339" y="94804"/>
                </a:lnTo>
                <a:lnTo>
                  <a:pt x="8294" y="91143"/>
                </a:lnTo>
                <a:lnTo>
                  <a:pt x="11534" y="87432"/>
                </a:lnTo>
                <a:lnTo>
                  <a:pt x="16234" y="84958"/>
                </a:lnTo>
                <a:lnTo>
                  <a:pt x="21908" y="83309"/>
                </a:lnTo>
                <a:lnTo>
                  <a:pt x="28230" y="82210"/>
                </a:lnTo>
                <a:lnTo>
                  <a:pt x="36255" y="78936"/>
                </a:lnTo>
                <a:lnTo>
                  <a:pt x="45415" y="74214"/>
                </a:lnTo>
                <a:lnTo>
                  <a:pt x="55331" y="68526"/>
                </a:lnTo>
                <a:lnTo>
                  <a:pt x="73123" y="58820"/>
                </a:lnTo>
                <a:lnTo>
                  <a:pt x="81423" y="54453"/>
                </a:lnTo>
                <a:lnTo>
                  <a:pt x="90767" y="51542"/>
                </a:lnTo>
                <a:lnTo>
                  <a:pt x="100807" y="49602"/>
                </a:lnTo>
                <a:lnTo>
                  <a:pt x="111308" y="48308"/>
                </a:lnTo>
                <a:lnTo>
                  <a:pt x="134821" y="42365"/>
                </a:lnTo>
                <a:lnTo>
                  <a:pt x="231552" y="14811"/>
                </a:lnTo>
                <a:lnTo>
                  <a:pt x="250543" y="9874"/>
                </a:lnTo>
                <a:lnTo>
                  <a:pt x="29233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59"/>
          <p:cNvSpPr/>
          <p:nvPr/>
        </p:nvSpPr>
        <p:spPr>
          <a:xfrm>
            <a:off x="7943850" y="2926079"/>
            <a:ext cx="91441" cy="308611"/>
          </a:xfrm>
          <a:custGeom>
            <a:avLst/>
            <a:gdLst/>
            <a:ahLst/>
            <a:cxnLst/>
            <a:rect l="0" t="0" r="0" b="0"/>
            <a:pathLst>
              <a:path w="91441" h="308611">
                <a:moveTo>
                  <a:pt x="0" y="0"/>
                </a:moveTo>
                <a:lnTo>
                  <a:pt x="6067" y="6068"/>
                </a:lnTo>
                <a:lnTo>
                  <a:pt x="7855" y="9126"/>
                </a:lnTo>
                <a:lnTo>
                  <a:pt x="9841" y="15910"/>
                </a:lnTo>
                <a:lnTo>
                  <a:pt x="12910" y="20766"/>
                </a:lnTo>
                <a:lnTo>
                  <a:pt x="17497" y="26545"/>
                </a:lnTo>
                <a:lnTo>
                  <a:pt x="23094" y="32937"/>
                </a:lnTo>
                <a:lnTo>
                  <a:pt x="26826" y="39738"/>
                </a:lnTo>
                <a:lnTo>
                  <a:pt x="29314" y="46812"/>
                </a:lnTo>
                <a:lnTo>
                  <a:pt x="30972" y="54068"/>
                </a:lnTo>
                <a:lnTo>
                  <a:pt x="33349" y="61446"/>
                </a:lnTo>
                <a:lnTo>
                  <a:pt x="36202" y="68904"/>
                </a:lnTo>
                <a:lnTo>
                  <a:pt x="39375" y="76416"/>
                </a:lnTo>
                <a:lnTo>
                  <a:pt x="41490" y="85234"/>
                </a:lnTo>
                <a:lnTo>
                  <a:pt x="42899" y="94923"/>
                </a:lnTo>
                <a:lnTo>
                  <a:pt x="43840" y="105192"/>
                </a:lnTo>
                <a:lnTo>
                  <a:pt x="45736" y="114579"/>
                </a:lnTo>
                <a:lnTo>
                  <a:pt x="48271" y="123376"/>
                </a:lnTo>
                <a:lnTo>
                  <a:pt x="51230" y="131781"/>
                </a:lnTo>
                <a:lnTo>
                  <a:pt x="53203" y="139924"/>
                </a:lnTo>
                <a:lnTo>
                  <a:pt x="54519" y="147893"/>
                </a:lnTo>
                <a:lnTo>
                  <a:pt x="55395" y="155745"/>
                </a:lnTo>
                <a:lnTo>
                  <a:pt x="55980" y="164791"/>
                </a:lnTo>
                <a:lnTo>
                  <a:pt x="56370" y="174631"/>
                </a:lnTo>
                <a:lnTo>
                  <a:pt x="56996" y="205663"/>
                </a:lnTo>
                <a:lnTo>
                  <a:pt x="58317" y="212039"/>
                </a:lnTo>
                <a:lnTo>
                  <a:pt x="60468" y="218829"/>
                </a:lnTo>
                <a:lnTo>
                  <a:pt x="63172" y="225896"/>
                </a:lnTo>
                <a:lnTo>
                  <a:pt x="69563" y="243909"/>
                </a:lnTo>
                <a:lnTo>
                  <a:pt x="73045" y="254046"/>
                </a:lnTo>
                <a:lnTo>
                  <a:pt x="75367" y="263344"/>
                </a:lnTo>
                <a:lnTo>
                  <a:pt x="76914" y="272083"/>
                </a:lnTo>
                <a:lnTo>
                  <a:pt x="77946" y="280449"/>
                </a:lnTo>
                <a:lnTo>
                  <a:pt x="79904" y="287296"/>
                </a:lnTo>
                <a:lnTo>
                  <a:pt x="82479" y="293131"/>
                </a:lnTo>
                <a:lnTo>
                  <a:pt x="91440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60"/>
          <p:cNvSpPr/>
          <p:nvPr/>
        </p:nvSpPr>
        <p:spPr>
          <a:xfrm>
            <a:off x="7886700" y="2869087"/>
            <a:ext cx="376929" cy="326335"/>
          </a:xfrm>
          <a:custGeom>
            <a:avLst/>
            <a:gdLst/>
            <a:ahLst/>
            <a:cxnLst/>
            <a:rect l="0" t="0" r="0" b="0"/>
            <a:pathLst>
              <a:path w="376929" h="326335">
                <a:moveTo>
                  <a:pt x="0" y="68422"/>
                </a:moveTo>
                <a:lnTo>
                  <a:pt x="0" y="56287"/>
                </a:lnTo>
                <a:lnTo>
                  <a:pt x="1270" y="51442"/>
                </a:lnTo>
                <a:lnTo>
                  <a:pt x="6067" y="42672"/>
                </a:lnTo>
                <a:lnTo>
                  <a:pt x="12433" y="34541"/>
                </a:lnTo>
                <a:lnTo>
                  <a:pt x="15908" y="30595"/>
                </a:lnTo>
                <a:lnTo>
                  <a:pt x="26544" y="22824"/>
                </a:lnTo>
                <a:lnTo>
                  <a:pt x="32935" y="18973"/>
                </a:lnTo>
                <a:lnTo>
                  <a:pt x="41007" y="16406"/>
                </a:lnTo>
                <a:lnTo>
                  <a:pt x="50197" y="14695"/>
                </a:lnTo>
                <a:lnTo>
                  <a:pt x="60135" y="13554"/>
                </a:lnTo>
                <a:lnTo>
                  <a:pt x="71840" y="11524"/>
                </a:lnTo>
                <a:lnTo>
                  <a:pt x="84723" y="8900"/>
                </a:lnTo>
                <a:lnTo>
                  <a:pt x="98392" y="5881"/>
                </a:lnTo>
                <a:lnTo>
                  <a:pt x="110045" y="3868"/>
                </a:lnTo>
                <a:lnTo>
                  <a:pt x="120353" y="2526"/>
                </a:lnTo>
                <a:lnTo>
                  <a:pt x="129765" y="1631"/>
                </a:lnTo>
                <a:lnTo>
                  <a:pt x="139850" y="1035"/>
                </a:lnTo>
                <a:lnTo>
                  <a:pt x="161215" y="373"/>
                </a:lnTo>
                <a:lnTo>
                  <a:pt x="188596" y="0"/>
                </a:lnTo>
                <a:lnTo>
                  <a:pt x="195581" y="1217"/>
                </a:lnTo>
                <a:lnTo>
                  <a:pt x="206728" y="5957"/>
                </a:lnTo>
                <a:lnTo>
                  <a:pt x="215916" y="12297"/>
                </a:lnTo>
                <a:lnTo>
                  <a:pt x="224232" y="19348"/>
                </a:lnTo>
                <a:lnTo>
                  <a:pt x="232161" y="26715"/>
                </a:lnTo>
                <a:lnTo>
                  <a:pt x="234784" y="31727"/>
                </a:lnTo>
                <a:lnTo>
                  <a:pt x="236533" y="37609"/>
                </a:lnTo>
                <a:lnTo>
                  <a:pt x="237698" y="44070"/>
                </a:lnTo>
                <a:lnTo>
                  <a:pt x="237205" y="50918"/>
                </a:lnTo>
                <a:lnTo>
                  <a:pt x="235606" y="58022"/>
                </a:lnTo>
                <a:lnTo>
                  <a:pt x="233271" y="65299"/>
                </a:lnTo>
                <a:lnTo>
                  <a:pt x="230444" y="72690"/>
                </a:lnTo>
                <a:lnTo>
                  <a:pt x="227290" y="80158"/>
                </a:lnTo>
                <a:lnTo>
                  <a:pt x="223916" y="87676"/>
                </a:lnTo>
                <a:lnTo>
                  <a:pt x="220398" y="93958"/>
                </a:lnTo>
                <a:lnTo>
                  <a:pt x="216782" y="99416"/>
                </a:lnTo>
                <a:lnTo>
                  <a:pt x="189717" y="135505"/>
                </a:lnTo>
                <a:lnTo>
                  <a:pt x="179818" y="146164"/>
                </a:lnTo>
                <a:lnTo>
                  <a:pt x="169409" y="155810"/>
                </a:lnTo>
                <a:lnTo>
                  <a:pt x="158659" y="164781"/>
                </a:lnTo>
                <a:lnTo>
                  <a:pt x="150223" y="172031"/>
                </a:lnTo>
                <a:lnTo>
                  <a:pt x="137462" y="183474"/>
                </a:lnTo>
                <a:lnTo>
                  <a:pt x="127557" y="192793"/>
                </a:lnTo>
                <a:lnTo>
                  <a:pt x="116918" y="203056"/>
                </a:lnTo>
                <a:lnTo>
                  <a:pt x="117316" y="203898"/>
                </a:lnTo>
                <a:lnTo>
                  <a:pt x="118850" y="204460"/>
                </a:lnTo>
                <a:lnTo>
                  <a:pt x="121143" y="204834"/>
                </a:lnTo>
                <a:lnTo>
                  <a:pt x="130464" y="201863"/>
                </a:lnTo>
                <a:lnTo>
                  <a:pt x="136507" y="199293"/>
                </a:lnTo>
                <a:lnTo>
                  <a:pt x="149993" y="193051"/>
                </a:lnTo>
                <a:lnTo>
                  <a:pt x="157145" y="189608"/>
                </a:lnTo>
                <a:lnTo>
                  <a:pt x="165723" y="186043"/>
                </a:lnTo>
                <a:lnTo>
                  <a:pt x="175252" y="182396"/>
                </a:lnTo>
                <a:lnTo>
                  <a:pt x="185415" y="178695"/>
                </a:lnTo>
                <a:lnTo>
                  <a:pt x="194729" y="176227"/>
                </a:lnTo>
                <a:lnTo>
                  <a:pt x="203480" y="174583"/>
                </a:lnTo>
                <a:lnTo>
                  <a:pt x="211852" y="173486"/>
                </a:lnTo>
                <a:lnTo>
                  <a:pt x="225056" y="172755"/>
                </a:lnTo>
                <a:lnTo>
                  <a:pt x="260044" y="171942"/>
                </a:lnTo>
                <a:lnTo>
                  <a:pt x="325738" y="171350"/>
                </a:lnTo>
                <a:lnTo>
                  <a:pt x="333998" y="172600"/>
                </a:lnTo>
                <a:lnTo>
                  <a:pt x="342045" y="174705"/>
                </a:lnTo>
                <a:lnTo>
                  <a:pt x="349950" y="177377"/>
                </a:lnTo>
                <a:lnTo>
                  <a:pt x="356490" y="180429"/>
                </a:lnTo>
                <a:lnTo>
                  <a:pt x="367143" y="187206"/>
                </a:lnTo>
                <a:lnTo>
                  <a:pt x="370492" y="190792"/>
                </a:lnTo>
                <a:lnTo>
                  <a:pt x="372725" y="194452"/>
                </a:lnTo>
                <a:lnTo>
                  <a:pt x="374212" y="198162"/>
                </a:lnTo>
                <a:lnTo>
                  <a:pt x="375205" y="203176"/>
                </a:lnTo>
                <a:lnTo>
                  <a:pt x="375866" y="209058"/>
                </a:lnTo>
                <a:lnTo>
                  <a:pt x="376308" y="215520"/>
                </a:lnTo>
                <a:lnTo>
                  <a:pt x="376797" y="226085"/>
                </a:lnTo>
                <a:lnTo>
                  <a:pt x="376928" y="230681"/>
                </a:lnTo>
                <a:lnTo>
                  <a:pt x="374476" y="237555"/>
                </a:lnTo>
                <a:lnTo>
                  <a:pt x="370300" y="245947"/>
                </a:lnTo>
                <a:lnTo>
                  <a:pt x="364976" y="255353"/>
                </a:lnTo>
                <a:lnTo>
                  <a:pt x="360157" y="262892"/>
                </a:lnTo>
                <a:lnTo>
                  <a:pt x="355675" y="269189"/>
                </a:lnTo>
                <a:lnTo>
                  <a:pt x="351417" y="274657"/>
                </a:lnTo>
                <a:lnTo>
                  <a:pt x="339911" y="284119"/>
                </a:lnTo>
                <a:lnTo>
                  <a:pt x="333288" y="288420"/>
                </a:lnTo>
                <a:lnTo>
                  <a:pt x="326332" y="292558"/>
                </a:lnTo>
                <a:lnTo>
                  <a:pt x="319154" y="296586"/>
                </a:lnTo>
                <a:lnTo>
                  <a:pt x="304407" y="304448"/>
                </a:lnTo>
                <a:lnTo>
                  <a:pt x="289385" y="312176"/>
                </a:lnTo>
                <a:lnTo>
                  <a:pt x="277628" y="316457"/>
                </a:lnTo>
                <a:lnTo>
                  <a:pt x="266900" y="318360"/>
                </a:lnTo>
                <a:lnTo>
                  <a:pt x="260484" y="318868"/>
                </a:lnTo>
                <a:lnTo>
                  <a:pt x="253665" y="319206"/>
                </a:lnTo>
                <a:lnTo>
                  <a:pt x="244040" y="320702"/>
                </a:lnTo>
                <a:lnTo>
                  <a:pt x="232543" y="322968"/>
                </a:lnTo>
                <a:lnTo>
                  <a:pt x="219798" y="325750"/>
                </a:lnTo>
                <a:lnTo>
                  <a:pt x="210032" y="326334"/>
                </a:lnTo>
                <a:lnTo>
                  <a:pt x="202251" y="325453"/>
                </a:lnTo>
                <a:lnTo>
                  <a:pt x="195794" y="323597"/>
                </a:lnTo>
                <a:lnTo>
                  <a:pt x="188949" y="322359"/>
                </a:lnTo>
                <a:lnTo>
                  <a:pt x="181847" y="321533"/>
                </a:lnTo>
                <a:lnTo>
                  <a:pt x="160019" y="31988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61"/>
          <p:cNvSpPr/>
          <p:nvPr/>
        </p:nvSpPr>
        <p:spPr>
          <a:xfrm>
            <a:off x="7486650" y="2697479"/>
            <a:ext cx="697230" cy="102872"/>
          </a:xfrm>
          <a:custGeom>
            <a:avLst/>
            <a:gdLst/>
            <a:ahLst/>
            <a:cxnLst/>
            <a:rect l="0" t="0" r="0" b="0"/>
            <a:pathLst>
              <a:path w="697230" h="102872">
                <a:moveTo>
                  <a:pt x="0" y="102871"/>
                </a:moveTo>
                <a:lnTo>
                  <a:pt x="12135" y="96803"/>
                </a:lnTo>
                <a:lnTo>
                  <a:pt x="21480" y="93824"/>
                </a:lnTo>
                <a:lnTo>
                  <a:pt x="37827" y="91911"/>
                </a:lnTo>
                <a:lnTo>
                  <a:pt x="212675" y="91453"/>
                </a:lnTo>
                <a:lnTo>
                  <a:pt x="224333" y="90179"/>
                </a:lnTo>
                <a:lnTo>
                  <a:pt x="234645" y="88059"/>
                </a:lnTo>
                <a:lnTo>
                  <a:pt x="244060" y="85376"/>
                </a:lnTo>
                <a:lnTo>
                  <a:pt x="261294" y="82395"/>
                </a:lnTo>
                <a:lnTo>
                  <a:pt x="278690" y="81070"/>
                </a:lnTo>
                <a:lnTo>
                  <a:pt x="299122" y="80482"/>
                </a:lnTo>
                <a:lnTo>
                  <a:pt x="309904" y="79055"/>
                </a:lnTo>
                <a:lnTo>
                  <a:pt x="320903" y="76833"/>
                </a:lnTo>
                <a:lnTo>
                  <a:pt x="332045" y="74082"/>
                </a:lnTo>
                <a:lnTo>
                  <a:pt x="343283" y="70978"/>
                </a:lnTo>
                <a:lnTo>
                  <a:pt x="365931" y="64143"/>
                </a:lnTo>
                <a:lnTo>
                  <a:pt x="377303" y="61812"/>
                </a:lnTo>
                <a:lnTo>
                  <a:pt x="388695" y="60258"/>
                </a:lnTo>
                <a:lnTo>
                  <a:pt x="400100" y="59222"/>
                </a:lnTo>
                <a:lnTo>
                  <a:pt x="411513" y="57262"/>
                </a:lnTo>
                <a:lnTo>
                  <a:pt x="422932" y="54685"/>
                </a:lnTo>
                <a:lnTo>
                  <a:pt x="434354" y="51696"/>
                </a:lnTo>
                <a:lnTo>
                  <a:pt x="445779" y="49704"/>
                </a:lnTo>
                <a:lnTo>
                  <a:pt x="457206" y="48377"/>
                </a:lnTo>
                <a:lnTo>
                  <a:pt x="468634" y="47491"/>
                </a:lnTo>
                <a:lnTo>
                  <a:pt x="480062" y="45631"/>
                </a:lnTo>
                <a:lnTo>
                  <a:pt x="491491" y="43121"/>
                </a:lnTo>
                <a:lnTo>
                  <a:pt x="502921" y="40177"/>
                </a:lnTo>
                <a:lnTo>
                  <a:pt x="518161" y="36945"/>
                </a:lnTo>
                <a:lnTo>
                  <a:pt x="555414" y="29967"/>
                </a:lnTo>
                <a:lnTo>
                  <a:pt x="570935" y="26328"/>
                </a:lnTo>
                <a:lnTo>
                  <a:pt x="583823" y="22632"/>
                </a:lnTo>
                <a:lnTo>
                  <a:pt x="594956" y="18898"/>
                </a:lnTo>
                <a:lnTo>
                  <a:pt x="606187" y="16409"/>
                </a:lnTo>
                <a:lnTo>
                  <a:pt x="617484" y="14750"/>
                </a:lnTo>
                <a:lnTo>
                  <a:pt x="628826" y="13643"/>
                </a:lnTo>
                <a:lnTo>
                  <a:pt x="640198" y="12906"/>
                </a:lnTo>
                <a:lnTo>
                  <a:pt x="651588" y="12414"/>
                </a:lnTo>
                <a:lnTo>
                  <a:pt x="685110" y="11625"/>
                </a:lnTo>
                <a:lnTo>
                  <a:pt x="689150" y="10290"/>
                </a:lnTo>
                <a:lnTo>
                  <a:pt x="691843" y="8130"/>
                </a:lnTo>
                <a:lnTo>
                  <a:pt x="69722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62"/>
          <p:cNvSpPr/>
          <p:nvPr/>
        </p:nvSpPr>
        <p:spPr>
          <a:xfrm>
            <a:off x="7989569" y="2583179"/>
            <a:ext cx="359392" cy="228601"/>
          </a:xfrm>
          <a:custGeom>
            <a:avLst/>
            <a:gdLst/>
            <a:ahLst/>
            <a:cxnLst/>
            <a:rect l="0" t="0" r="0" b="0"/>
            <a:pathLst>
              <a:path w="359392" h="228601">
                <a:moveTo>
                  <a:pt x="0" y="0"/>
                </a:moveTo>
                <a:lnTo>
                  <a:pt x="12137" y="6068"/>
                </a:lnTo>
                <a:lnTo>
                  <a:pt x="18251" y="7856"/>
                </a:lnTo>
                <a:lnTo>
                  <a:pt x="24868" y="9047"/>
                </a:lnTo>
                <a:lnTo>
                  <a:pt x="31818" y="9841"/>
                </a:lnTo>
                <a:lnTo>
                  <a:pt x="38992" y="10371"/>
                </a:lnTo>
                <a:lnTo>
                  <a:pt x="46315" y="10724"/>
                </a:lnTo>
                <a:lnTo>
                  <a:pt x="61224" y="11117"/>
                </a:lnTo>
                <a:lnTo>
                  <a:pt x="93028" y="11389"/>
                </a:lnTo>
                <a:lnTo>
                  <a:pt x="101389" y="12673"/>
                </a:lnTo>
                <a:lnTo>
                  <a:pt x="112043" y="14799"/>
                </a:lnTo>
                <a:lnTo>
                  <a:pt x="124225" y="17486"/>
                </a:lnTo>
                <a:lnTo>
                  <a:pt x="134887" y="19278"/>
                </a:lnTo>
                <a:lnTo>
                  <a:pt x="144535" y="20472"/>
                </a:lnTo>
                <a:lnTo>
                  <a:pt x="153506" y="21268"/>
                </a:lnTo>
                <a:lnTo>
                  <a:pt x="164568" y="21799"/>
                </a:lnTo>
                <a:lnTo>
                  <a:pt x="190405" y="22388"/>
                </a:lnTo>
                <a:lnTo>
                  <a:pt x="200596" y="23816"/>
                </a:lnTo>
                <a:lnTo>
                  <a:pt x="208661" y="26037"/>
                </a:lnTo>
                <a:lnTo>
                  <a:pt x="215308" y="28788"/>
                </a:lnTo>
                <a:lnTo>
                  <a:pt x="222278" y="30622"/>
                </a:lnTo>
                <a:lnTo>
                  <a:pt x="229466" y="31845"/>
                </a:lnTo>
                <a:lnTo>
                  <a:pt x="236797" y="32660"/>
                </a:lnTo>
                <a:lnTo>
                  <a:pt x="244226" y="33203"/>
                </a:lnTo>
                <a:lnTo>
                  <a:pt x="251717" y="33566"/>
                </a:lnTo>
                <a:lnTo>
                  <a:pt x="259252" y="33807"/>
                </a:lnTo>
                <a:lnTo>
                  <a:pt x="268085" y="35238"/>
                </a:lnTo>
                <a:lnTo>
                  <a:pt x="277783" y="37462"/>
                </a:lnTo>
                <a:lnTo>
                  <a:pt x="288059" y="40215"/>
                </a:lnTo>
                <a:lnTo>
                  <a:pt x="296179" y="42050"/>
                </a:lnTo>
                <a:lnTo>
                  <a:pt x="302863" y="43274"/>
                </a:lnTo>
                <a:lnTo>
                  <a:pt x="308589" y="44089"/>
                </a:lnTo>
                <a:lnTo>
                  <a:pt x="318337" y="48382"/>
                </a:lnTo>
                <a:lnTo>
                  <a:pt x="322715" y="51305"/>
                </a:lnTo>
                <a:lnTo>
                  <a:pt x="330966" y="54553"/>
                </a:lnTo>
                <a:lnTo>
                  <a:pt x="334944" y="55418"/>
                </a:lnTo>
                <a:lnTo>
                  <a:pt x="342751" y="59768"/>
                </a:lnTo>
                <a:lnTo>
                  <a:pt x="350454" y="65933"/>
                </a:lnTo>
                <a:lnTo>
                  <a:pt x="358111" y="72907"/>
                </a:lnTo>
                <a:lnTo>
                  <a:pt x="359391" y="76545"/>
                </a:lnTo>
                <a:lnTo>
                  <a:pt x="358974" y="80240"/>
                </a:lnTo>
                <a:lnTo>
                  <a:pt x="357426" y="83974"/>
                </a:lnTo>
                <a:lnTo>
                  <a:pt x="356394" y="87732"/>
                </a:lnTo>
                <a:lnTo>
                  <a:pt x="355706" y="91509"/>
                </a:lnTo>
                <a:lnTo>
                  <a:pt x="355247" y="95296"/>
                </a:lnTo>
                <a:lnTo>
                  <a:pt x="353672" y="97821"/>
                </a:lnTo>
                <a:lnTo>
                  <a:pt x="351352" y="99504"/>
                </a:lnTo>
                <a:lnTo>
                  <a:pt x="348535" y="100626"/>
                </a:lnTo>
                <a:lnTo>
                  <a:pt x="342018" y="105260"/>
                </a:lnTo>
                <a:lnTo>
                  <a:pt x="333619" y="111552"/>
                </a:lnTo>
                <a:lnTo>
                  <a:pt x="327823" y="115008"/>
                </a:lnTo>
                <a:lnTo>
                  <a:pt x="321419" y="118582"/>
                </a:lnTo>
                <a:lnTo>
                  <a:pt x="307529" y="125940"/>
                </a:lnTo>
                <a:lnTo>
                  <a:pt x="300270" y="129680"/>
                </a:lnTo>
                <a:lnTo>
                  <a:pt x="294161" y="133444"/>
                </a:lnTo>
                <a:lnTo>
                  <a:pt x="288817" y="137223"/>
                </a:lnTo>
                <a:lnTo>
                  <a:pt x="283984" y="141012"/>
                </a:lnTo>
                <a:lnTo>
                  <a:pt x="276953" y="144808"/>
                </a:lnTo>
                <a:lnTo>
                  <a:pt x="268456" y="148609"/>
                </a:lnTo>
                <a:lnTo>
                  <a:pt x="258981" y="152413"/>
                </a:lnTo>
                <a:lnTo>
                  <a:pt x="250124" y="156219"/>
                </a:lnTo>
                <a:lnTo>
                  <a:pt x="233510" y="163834"/>
                </a:lnTo>
                <a:lnTo>
                  <a:pt x="209876" y="175261"/>
                </a:lnTo>
                <a:lnTo>
                  <a:pt x="203418" y="179071"/>
                </a:lnTo>
                <a:lnTo>
                  <a:pt x="197842" y="182881"/>
                </a:lnTo>
                <a:lnTo>
                  <a:pt x="192855" y="186691"/>
                </a:lnTo>
                <a:lnTo>
                  <a:pt x="186990" y="190501"/>
                </a:lnTo>
                <a:lnTo>
                  <a:pt x="180540" y="194311"/>
                </a:lnTo>
                <a:lnTo>
                  <a:pt x="173700" y="198121"/>
                </a:lnTo>
                <a:lnTo>
                  <a:pt x="166600" y="200661"/>
                </a:lnTo>
                <a:lnTo>
                  <a:pt x="159327" y="202354"/>
                </a:lnTo>
                <a:lnTo>
                  <a:pt x="151938" y="203483"/>
                </a:lnTo>
                <a:lnTo>
                  <a:pt x="145742" y="205505"/>
                </a:lnTo>
                <a:lnTo>
                  <a:pt x="135472" y="211139"/>
                </a:lnTo>
                <a:lnTo>
                  <a:pt x="126673" y="214490"/>
                </a:lnTo>
                <a:lnTo>
                  <a:pt x="122549" y="215383"/>
                </a:lnTo>
                <a:lnTo>
                  <a:pt x="114580" y="219763"/>
                </a:lnTo>
                <a:lnTo>
                  <a:pt x="91440" y="2286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63"/>
          <p:cNvSpPr/>
          <p:nvPr/>
        </p:nvSpPr>
        <p:spPr>
          <a:xfrm>
            <a:off x="8081009" y="2811779"/>
            <a:ext cx="3389" cy="1"/>
          </a:xfrm>
          <a:custGeom>
            <a:avLst/>
            <a:gdLst/>
            <a:ahLst/>
            <a:cxnLst/>
            <a:rect l="0" t="0" r="0" b="0"/>
            <a:pathLst>
              <a:path w="3389" h="1">
                <a:moveTo>
                  <a:pt x="0" y="0"/>
                </a:moveTo>
                <a:lnTo>
                  <a:pt x="3388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64"/>
          <p:cNvSpPr/>
          <p:nvPr/>
        </p:nvSpPr>
        <p:spPr>
          <a:xfrm>
            <a:off x="6469379" y="4040152"/>
            <a:ext cx="1954531" cy="46385"/>
          </a:xfrm>
          <a:custGeom>
            <a:avLst/>
            <a:gdLst/>
            <a:ahLst/>
            <a:cxnLst/>
            <a:rect l="0" t="0" r="0" b="0"/>
            <a:pathLst>
              <a:path w="1954531" h="46385">
                <a:moveTo>
                  <a:pt x="0" y="28927"/>
                </a:moveTo>
                <a:lnTo>
                  <a:pt x="70581" y="28927"/>
                </a:lnTo>
                <a:lnTo>
                  <a:pt x="76264" y="30198"/>
                </a:lnTo>
                <a:lnTo>
                  <a:pt x="82593" y="32314"/>
                </a:lnTo>
                <a:lnTo>
                  <a:pt x="89353" y="34995"/>
                </a:lnTo>
                <a:lnTo>
                  <a:pt x="97668" y="36783"/>
                </a:lnTo>
                <a:lnTo>
                  <a:pt x="107023" y="37974"/>
                </a:lnTo>
                <a:lnTo>
                  <a:pt x="128846" y="39298"/>
                </a:lnTo>
                <a:lnTo>
                  <a:pt x="172232" y="40044"/>
                </a:lnTo>
                <a:lnTo>
                  <a:pt x="211168" y="40218"/>
                </a:lnTo>
                <a:lnTo>
                  <a:pt x="234759" y="41534"/>
                </a:lnTo>
                <a:lnTo>
                  <a:pt x="260646" y="43682"/>
                </a:lnTo>
                <a:lnTo>
                  <a:pt x="288065" y="46384"/>
                </a:lnTo>
                <a:lnTo>
                  <a:pt x="345622" y="45999"/>
                </a:lnTo>
                <a:lnTo>
                  <a:pt x="397450" y="42865"/>
                </a:lnTo>
                <a:lnTo>
                  <a:pt x="428952" y="41472"/>
                </a:lnTo>
                <a:lnTo>
                  <a:pt x="485238" y="40688"/>
                </a:lnTo>
                <a:lnTo>
                  <a:pt x="502562" y="39308"/>
                </a:lnTo>
                <a:lnTo>
                  <a:pt x="517922" y="37118"/>
                </a:lnTo>
                <a:lnTo>
                  <a:pt x="531971" y="34388"/>
                </a:lnTo>
                <a:lnTo>
                  <a:pt x="545147" y="32568"/>
                </a:lnTo>
                <a:lnTo>
                  <a:pt x="557742" y="31354"/>
                </a:lnTo>
                <a:lnTo>
                  <a:pt x="581896" y="30006"/>
                </a:lnTo>
                <a:lnTo>
                  <a:pt x="605331" y="29407"/>
                </a:lnTo>
                <a:lnTo>
                  <a:pt x="616914" y="27977"/>
                </a:lnTo>
                <a:lnTo>
                  <a:pt x="628446" y="25754"/>
                </a:lnTo>
                <a:lnTo>
                  <a:pt x="639945" y="23002"/>
                </a:lnTo>
                <a:lnTo>
                  <a:pt x="651420" y="21167"/>
                </a:lnTo>
                <a:lnTo>
                  <a:pt x="662880" y="19944"/>
                </a:lnTo>
                <a:lnTo>
                  <a:pt x="690853" y="18585"/>
                </a:lnTo>
                <a:lnTo>
                  <a:pt x="788380" y="17641"/>
                </a:lnTo>
                <a:lnTo>
                  <a:pt x="873720" y="17510"/>
                </a:lnTo>
                <a:lnTo>
                  <a:pt x="888550" y="16236"/>
                </a:lnTo>
                <a:lnTo>
                  <a:pt x="903517" y="14116"/>
                </a:lnTo>
                <a:lnTo>
                  <a:pt x="918574" y="11434"/>
                </a:lnTo>
                <a:lnTo>
                  <a:pt x="932423" y="9645"/>
                </a:lnTo>
                <a:lnTo>
                  <a:pt x="945466" y="8452"/>
                </a:lnTo>
                <a:lnTo>
                  <a:pt x="971387" y="7128"/>
                </a:lnTo>
                <a:lnTo>
                  <a:pt x="1026034" y="6277"/>
                </a:lnTo>
                <a:lnTo>
                  <a:pt x="1365628" y="6068"/>
                </a:lnTo>
                <a:lnTo>
                  <a:pt x="1384129" y="4798"/>
                </a:lnTo>
                <a:lnTo>
                  <a:pt x="1405352" y="2681"/>
                </a:lnTo>
                <a:lnTo>
                  <a:pt x="1428392" y="0"/>
                </a:lnTo>
                <a:lnTo>
                  <a:pt x="1467538" y="407"/>
                </a:lnTo>
                <a:lnTo>
                  <a:pt x="1485088" y="2294"/>
                </a:lnTo>
                <a:lnTo>
                  <a:pt x="1517109" y="3552"/>
                </a:lnTo>
                <a:lnTo>
                  <a:pt x="1606875" y="4949"/>
                </a:lnTo>
                <a:lnTo>
                  <a:pt x="1650370" y="6592"/>
                </a:lnTo>
                <a:lnTo>
                  <a:pt x="1690797" y="8957"/>
                </a:lnTo>
                <a:lnTo>
                  <a:pt x="1757306" y="13702"/>
                </a:lnTo>
                <a:lnTo>
                  <a:pt x="1795332" y="15810"/>
                </a:lnTo>
                <a:lnTo>
                  <a:pt x="1856150" y="17164"/>
                </a:lnTo>
                <a:lnTo>
                  <a:pt x="1946344" y="17496"/>
                </a:lnTo>
                <a:lnTo>
                  <a:pt x="1949073" y="18767"/>
                </a:lnTo>
                <a:lnTo>
                  <a:pt x="1950893" y="20884"/>
                </a:lnTo>
                <a:lnTo>
                  <a:pt x="1954530" y="2892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65"/>
          <p:cNvSpPr/>
          <p:nvPr/>
        </p:nvSpPr>
        <p:spPr>
          <a:xfrm>
            <a:off x="6389370" y="3943548"/>
            <a:ext cx="182691" cy="146273"/>
          </a:xfrm>
          <a:custGeom>
            <a:avLst/>
            <a:gdLst/>
            <a:ahLst/>
            <a:cxnLst/>
            <a:rect l="0" t="0" r="0" b="0"/>
            <a:pathLst>
              <a:path w="182691" h="146273">
                <a:moveTo>
                  <a:pt x="91439" y="34091"/>
                </a:moveTo>
                <a:lnTo>
                  <a:pt x="91439" y="28024"/>
                </a:lnTo>
                <a:lnTo>
                  <a:pt x="90170" y="26236"/>
                </a:lnTo>
                <a:lnTo>
                  <a:pt x="88053" y="25045"/>
                </a:lnTo>
                <a:lnTo>
                  <a:pt x="85372" y="24250"/>
                </a:lnTo>
                <a:lnTo>
                  <a:pt x="83584" y="24990"/>
                </a:lnTo>
                <a:lnTo>
                  <a:pt x="82393" y="26755"/>
                </a:lnTo>
                <a:lnTo>
                  <a:pt x="81598" y="29200"/>
                </a:lnTo>
                <a:lnTo>
                  <a:pt x="79799" y="32100"/>
                </a:lnTo>
                <a:lnTo>
                  <a:pt x="77329" y="35304"/>
                </a:lnTo>
                <a:lnTo>
                  <a:pt x="74412" y="38710"/>
                </a:lnTo>
                <a:lnTo>
                  <a:pt x="72468" y="42250"/>
                </a:lnTo>
                <a:lnTo>
                  <a:pt x="71172" y="45881"/>
                </a:lnTo>
                <a:lnTo>
                  <a:pt x="70308" y="49571"/>
                </a:lnTo>
                <a:lnTo>
                  <a:pt x="69732" y="54571"/>
                </a:lnTo>
                <a:lnTo>
                  <a:pt x="69348" y="60444"/>
                </a:lnTo>
                <a:lnTo>
                  <a:pt x="69091" y="66901"/>
                </a:lnTo>
                <a:lnTo>
                  <a:pt x="68807" y="80846"/>
                </a:lnTo>
                <a:lnTo>
                  <a:pt x="68593" y="130918"/>
                </a:lnTo>
                <a:lnTo>
                  <a:pt x="69858" y="134202"/>
                </a:lnTo>
                <a:lnTo>
                  <a:pt x="71972" y="137662"/>
                </a:lnTo>
                <a:lnTo>
                  <a:pt x="74651" y="141239"/>
                </a:lnTo>
                <a:lnTo>
                  <a:pt x="77707" y="143623"/>
                </a:lnTo>
                <a:lnTo>
                  <a:pt x="81015" y="145212"/>
                </a:lnTo>
                <a:lnTo>
                  <a:pt x="84490" y="146272"/>
                </a:lnTo>
                <a:lnTo>
                  <a:pt x="88076" y="145708"/>
                </a:lnTo>
                <a:lnTo>
                  <a:pt x="91737" y="144063"/>
                </a:lnTo>
                <a:lnTo>
                  <a:pt x="95448" y="141696"/>
                </a:lnTo>
                <a:lnTo>
                  <a:pt x="99192" y="140118"/>
                </a:lnTo>
                <a:lnTo>
                  <a:pt x="102958" y="139066"/>
                </a:lnTo>
                <a:lnTo>
                  <a:pt x="106738" y="138364"/>
                </a:lnTo>
                <a:lnTo>
                  <a:pt x="110529" y="136626"/>
                </a:lnTo>
                <a:lnTo>
                  <a:pt x="114326" y="134198"/>
                </a:lnTo>
                <a:lnTo>
                  <a:pt x="118127" y="131309"/>
                </a:lnTo>
                <a:lnTo>
                  <a:pt x="121931" y="128113"/>
                </a:lnTo>
                <a:lnTo>
                  <a:pt x="125737" y="124713"/>
                </a:lnTo>
                <a:lnTo>
                  <a:pt x="129545" y="121176"/>
                </a:lnTo>
                <a:lnTo>
                  <a:pt x="147038" y="104062"/>
                </a:lnTo>
                <a:lnTo>
                  <a:pt x="151366" y="98518"/>
                </a:lnTo>
                <a:lnTo>
                  <a:pt x="154250" y="93553"/>
                </a:lnTo>
                <a:lnTo>
                  <a:pt x="156173" y="88972"/>
                </a:lnTo>
                <a:lnTo>
                  <a:pt x="158725" y="84649"/>
                </a:lnTo>
                <a:lnTo>
                  <a:pt x="161696" y="80497"/>
                </a:lnTo>
                <a:lnTo>
                  <a:pt x="164947" y="76458"/>
                </a:lnTo>
                <a:lnTo>
                  <a:pt x="168385" y="72496"/>
                </a:lnTo>
                <a:lnTo>
                  <a:pt x="171947" y="68585"/>
                </a:lnTo>
                <a:lnTo>
                  <a:pt x="175592" y="64707"/>
                </a:lnTo>
                <a:lnTo>
                  <a:pt x="178020" y="60852"/>
                </a:lnTo>
                <a:lnTo>
                  <a:pt x="179640" y="57012"/>
                </a:lnTo>
                <a:lnTo>
                  <a:pt x="180720" y="53182"/>
                </a:lnTo>
                <a:lnTo>
                  <a:pt x="181439" y="49358"/>
                </a:lnTo>
                <a:lnTo>
                  <a:pt x="181920" y="45539"/>
                </a:lnTo>
                <a:lnTo>
                  <a:pt x="182240" y="41723"/>
                </a:lnTo>
                <a:lnTo>
                  <a:pt x="182453" y="37910"/>
                </a:lnTo>
                <a:lnTo>
                  <a:pt x="182690" y="30285"/>
                </a:lnTo>
                <a:lnTo>
                  <a:pt x="181483" y="26474"/>
                </a:lnTo>
                <a:lnTo>
                  <a:pt x="179408" y="22663"/>
                </a:lnTo>
                <a:lnTo>
                  <a:pt x="176756" y="18852"/>
                </a:lnTo>
                <a:lnTo>
                  <a:pt x="173716" y="15042"/>
                </a:lnTo>
                <a:lnTo>
                  <a:pt x="170421" y="11232"/>
                </a:lnTo>
                <a:lnTo>
                  <a:pt x="162074" y="2059"/>
                </a:lnTo>
                <a:lnTo>
                  <a:pt x="160119" y="1306"/>
                </a:lnTo>
                <a:lnTo>
                  <a:pt x="154560" y="470"/>
                </a:lnTo>
                <a:lnTo>
                  <a:pt x="151301" y="248"/>
                </a:lnTo>
                <a:lnTo>
                  <a:pt x="147857" y="99"/>
                </a:lnTo>
                <a:lnTo>
                  <a:pt x="144290" y="0"/>
                </a:lnTo>
                <a:lnTo>
                  <a:pt x="140643" y="1204"/>
                </a:lnTo>
                <a:lnTo>
                  <a:pt x="136943" y="3276"/>
                </a:lnTo>
                <a:lnTo>
                  <a:pt x="133204" y="5928"/>
                </a:lnTo>
                <a:lnTo>
                  <a:pt x="129443" y="7696"/>
                </a:lnTo>
                <a:lnTo>
                  <a:pt x="125665" y="8875"/>
                </a:lnTo>
                <a:lnTo>
                  <a:pt x="121876" y="9660"/>
                </a:lnTo>
                <a:lnTo>
                  <a:pt x="119351" y="11454"/>
                </a:lnTo>
                <a:lnTo>
                  <a:pt x="117667" y="13920"/>
                </a:lnTo>
                <a:lnTo>
                  <a:pt x="116545" y="16834"/>
                </a:lnTo>
                <a:lnTo>
                  <a:pt x="114526" y="20046"/>
                </a:lnTo>
                <a:lnTo>
                  <a:pt x="111911" y="23458"/>
                </a:lnTo>
                <a:lnTo>
                  <a:pt x="108897" y="27003"/>
                </a:lnTo>
                <a:lnTo>
                  <a:pt x="95389" y="44488"/>
                </a:lnTo>
                <a:lnTo>
                  <a:pt x="86452" y="56262"/>
                </a:lnTo>
                <a:lnTo>
                  <a:pt x="80494" y="65382"/>
                </a:lnTo>
                <a:lnTo>
                  <a:pt x="76523" y="72732"/>
                </a:lnTo>
                <a:lnTo>
                  <a:pt x="73875" y="78902"/>
                </a:lnTo>
                <a:lnTo>
                  <a:pt x="70840" y="84285"/>
                </a:lnTo>
                <a:lnTo>
                  <a:pt x="67546" y="89144"/>
                </a:lnTo>
                <a:lnTo>
                  <a:pt x="64081" y="93653"/>
                </a:lnTo>
                <a:lnTo>
                  <a:pt x="61771" y="97929"/>
                </a:lnTo>
                <a:lnTo>
                  <a:pt x="60230" y="102050"/>
                </a:lnTo>
                <a:lnTo>
                  <a:pt x="59203" y="106067"/>
                </a:lnTo>
                <a:lnTo>
                  <a:pt x="58519" y="110015"/>
                </a:lnTo>
                <a:lnTo>
                  <a:pt x="58063" y="113917"/>
                </a:lnTo>
                <a:lnTo>
                  <a:pt x="57329" y="123237"/>
                </a:lnTo>
                <a:lnTo>
                  <a:pt x="58540" y="124002"/>
                </a:lnTo>
                <a:lnTo>
                  <a:pt x="63271" y="124852"/>
                </a:lnTo>
                <a:lnTo>
                  <a:pt x="66311" y="126348"/>
                </a:lnTo>
                <a:lnTo>
                  <a:pt x="69607" y="128616"/>
                </a:lnTo>
                <a:lnTo>
                  <a:pt x="73074" y="131398"/>
                </a:lnTo>
                <a:lnTo>
                  <a:pt x="76656" y="133252"/>
                </a:lnTo>
                <a:lnTo>
                  <a:pt x="80314" y="134489"/>
                </a:lnTo>
                <a:lnTo>
                  <a:pt x="84022" y="135313"/>
                </a:lnTo>
                <a:lnTo>
                  <a:pt x="87765" y="134592"/>
                </a:lnTo>
                <a:lnTo>
                  <a:pt x="91529" y="132842"/>
                </a:lnTo>
                <a:lnTo>
                  <a:pt x="105186" y="123954"/>
                </a:lnTo>
                <a:lnTo>
                  <a:pt x="120410" y="113824"/>
                </a:lnTo>
                <a:lnTo>
                  <a:pt x="127263" y="107566"/>
                </a:lnTo>
                <a:lnTo>
                  <a:pt x="133102" y="100855"/>
                </a:lnTo>
                <a:lnTo>
                  <a:pt x="138264" y="93840"/>
                </a:lnTo>
                <a:lnTo>
                  <a:pt x="142976" y="87894"/>
                </a:lnTo>
                <a:lnTo>
                  <a:pt x="147387" y="82660"/>
                </a:lnTo>
                <a:lnTo>
                  <a:pt x="151598" y="77901"/>
                </a:lnTo>
                <a:lnTo>
                  <a:pt x="159663" y="69226"/>
                </a:lnTo>
                <a:lnTo>
                  <a:pt x="163592" y="65134"/>
                </a:lnTo>
                <a:lnTo>
                  <a:pt x="166212" y="59866"/>
                </a:lnTo>
                <a:lnTo>
                  <a:pt x="167957" y="53815"/>
                </a:lnTo>
                <a:lnTo>
                  <a:pt x="169121" y="47240"/>
                </a:lnTo>
                <a:lnTo>
                  <a:pt x="169897" y="41587"/>
                </a:lnTo>
                <a:lnTo>
                  <a:pt x="170415" y="36549"/>
                </a:lnTo>
                <a:lnTo>
                  <a:pt x="170760" y="31920"/>
                </a:lnTo>
                <a:lnTo>
                  <a:pt x="169720" y="27564"/>
                </a:lnTo>
                <a:lnTo>
                  <a:pt x="167756" y="23389"/>
                </a:lnTo>
                <a:lnTo>
                  <a:pt x="161548" y="13633"/>
                </a:lnTo>
                <a:lnTo>
                  <a:pt x="159769" y="12832"/>
                </a:lnTo>
                <a:lnTo>
                  <a:pt x="154404" y="11943"/>
                </a:lnTo>
                <a:lnTo>
                  <a:pt x="149926" y="11706"/>
                </a:lnTo>
                <a:lnTo>
                  <a:pt x="138177" y="11442"/>
                </a:lnTo>
                <a:lnTo>
                  <a:pt x="132758" y="12642"/>
                </a:lnTo>
                <a:lnTo>
                  <a:pt x="127875" y="14712"/>
                </a:lnTo>
                <a:lnTo>
                  <a:pt x="123350" y="17362"/>
                </a:lnTo>
                <a:lnTo>
                  <a:pt x="119063" y="19128"/>
                </a:lnTo>
                <a:lnTo>
                  <a:pt x="114935" y="20306"/>
                </a:lnTo>
                <a:lnTo>
                  <a:pt x="110913" y="21091"/>
                </a:lnTo>
                <a:lnTo>
                  <a:pt x="105692" y="22885"/>
                </a:lnTo>
                <a:lnTo>
                  <a:pt x="99671" y="25350"/>
                </a:lnTo>
                <a:lnTo>
                  <a:pt x="93117" y="28264"/>
                </a:lnTo>
                <a:lnTo>
                  <a:pt x="87478" y="31476"/>
                </a:lnTo>
                <a:lnTo>
                  <a:pt x="82448" y="34888"/>
                </a:lnTo>
                <a:lnTo>
                  <a:pt x="77825" y="38433"/>
                </a:lnTo>
                <a:lnTo>
                  <a:pt x="72204" y="42066"/>
                </a:lnTo>
                <a:lnTo>
                  <a:pt x="65915" y="45758"/>
                </a:lnTo>
                <a:lnTo>
                  <a:pt x="59184" y="49489"/>
                </a:lnTo>
                <a:lnTo>
                  <a:pt x="53425" y="54516"/>
                </a:lnTo>
                <a:lnTo>
                  <a:pt x="48317" y="60408"/>
                </a:lnTo>
                <a:lnTo>
                  <a:pt x="43641" y="66876"/>
                </a:lnTo>
                <a:lnTo>
                  <a:pt x="39254" y="72458"/>
                </a:lnTo>
                <a:lnTo>
                  <a:pt x="35059" y="77449"/>
                </a:lnTo>
                <a:lnTo>
                  <a:pt x="30992" y="82046"/>
                </a:lnTo>
                <a:lnTo>
                  <a:pt x="23088" y="90542"/>
                </a:lnTo>
                <a:lnTo>
                  <a:pt x="19202" y="94585"/>
                </a:lnTo>
                <a:lnTo>
                  <a:pt x="15341" y="99821"/>
                </a:lnTo>
                <a:lnTo>
                  <a:pt x="11497" y="105851"/>
                </a:lnTo>
                <a:lnTo>
                  <a:pt x="0" y="12553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66"/>
          <p:cNvSpPr/>
          <p:nvPr/>
        </p:nvSpPr>
        <p:spPr>
          <a:xfrm>
            <a:off x="6345709" y="4241543"/>
            <a:ext cx="249401" cy="364747"/>
          </a:xfrm>
          <a:custGeom>
            <a:avLst/>
            <a:gdLst/>
            <a:ahLst/>
            <a:cxnLst/>
            <a:rect l="0" t="0" r="0" b="0"/>
            <a:pathLst>
              <a:path w="249401" h="364747">
                <a:moveTo>
                  <a:pt x="20800" y="330457"/>
                </a:moveTo>
                <a:lnTo>
                  <a:pt x="0" y="309656"/>
                </a:lnTo>
                <a:lnTo>
                  <a:pt x="584" y="307700"/>
                </a:lnTo>
                <a:lnTo>
                  <a:pt x="6202" y="298878"/>
                </a:lnTo>
                <a:lnTo>
                  <a:pt x="7963" y="291868"/>
                </a:lnTo>
                <a:lnTo>
                  <a:pt x="8431" y="284411"/>
                </a:lnTo>
                <a:lnTo>
                  <a:pt x="8953" y="262578"/>
                </a:lnTo>
                <a:lnTo>
                  <a:pt x="10363" y="253455"/>
                </a:lnTo>
                <a:lnTo>
                  <a:pt x="12572" y="246102"/>
                </a:lnTo>
                <a:lnTo>
                  <a:pt x="15314" y="239930"/>
                </a:lnTo>
                <a:lnTo>
                  <a:pt x="17144" y="233276"/>
                </a:lnTo>
                <a:lnTo>
                  <a:pt x="18362" y="226299"/>
                </a:lnTo>
                <a:lnTo>
                  <a:pt x="19175" y="219108"/>
                </a:lnTo>
                <a:lnTo>
                  <a:pt x="20987" y="210504"/>
                </a:lnTo>
                <a:lnTo>
                  <a:pt x="23465" y="200959"/>
                </a:lnTo>
                <a:lnTo>
                  <a:pt x="26386" y="190784"/>
                </a:lnTo>
                <a:lnTo>
                  <a:pt x="40201" y="139225"/>
                </a:lnTo>
                <a:lnTo>
                  <a:pt x="47627" y="114655"/>
                </a:lnTo>
                <a:lnTo>
                  <a:pt x="51385" y="104039"/>
                </a:lnTo>
                <a:lnTo>
                  <a:pt x="55159" y="94421"/>
                </a:lnTo>
                <a:lnTo>
                  <a:pt x="58947" y="85470"/>
                </a:lnTo>
                <a:lnTo>
                  <a:pt x="66541" y="68750"/>
                </a:lnTo>
                <a:lnTo>
                  <a:pt x="70344" y="60735"/>
                </a:lnTo>
                <a:lnTo>
                  <a:pt x="75419" y="51582"/>
                </a:lnTo>
                <a:lnTo>
                  <a:pt x="81343" y="41671"/>
                </a:lnTo>
                <a:lnTo>
                  <a:pt x="87832" y="31253"/>
                </a:lnTo>
                <a:lnTo>
                  <a:pt x="93428" y="23037"/>
                </a:lnTo>
                <a:lnTo>
                  <a:pt x="98429" y="16290"/>
                </a:lnTo>
                <a:lnTo>
                  <a:pt x="109513" y="2404"/>
                </a:lnTo>
                <a:lnTo>
                  <a:pt x="111692" y="1265"/>
                </a:lnTo>
                <a:lnTo>
                  <a:pt x="117500" y="0"/>
                </a:lnTo>
                <a:lnTo>
                  <a:pt x="120827" y="2202"/>
                </a:lnTo>
                <a:lnTo>
                  <a:pt x="127910" y="11422"/>
                </a:lnTo>
                <a:lnTo>
                  <a:pt x="135291" y="20600"/>
                </a:lnTo>
                <a:lnTo>
                  <a:pt x="142805" y="30183"/>
                </a:lnTo>
                <a:lnTo>
                  <a:pt x="146587" y="36294"/>
                </a:lnTo>
                <a:lnTo>
                  <a:pt x="150378" y="42908"/>
                </a:lnTo>
                <a:lnTo>
                  <a:pt x="157977" y="57031"/>
                </a:lnTo>
                <a:lnTo>
                  <a:pt x="173203" y="86793"/>
                </a:lnTo>
                <a:lnTo>
                  <a:pt x="177013" y="98164"/>
                </a:lnTo>
                <a:lnTo>
                  <a:pt x="180822" y="112095"/>
                </a:lnTo>
                <a:lnTo>
                  <a:pt x="184631" y="127732"/>
                </a:lnTo>
                <a:lnTo>
                  <a:pt x="188441" y="140697"/>
                </a:lnTo>
                <a:lnTo>
                  <a:pt x="192251" y="151880"/>
                </a:lnTo>
                <a:lnTo>
                  <a:pt x="196061" y="161875"/>
                </a:lnTo>
                <a:lnTo>
                  <a:pt x="198601" y="171079"/>
                </a:lnTo>
                <a:lnTo>
                  <a:pt x="200294" y="179755"/>
                </a:lnTo>
                <a:lnTo>
                  <a:pt x="201423" y="188079"/>
                </a:lnTo>
                <a:lnTo>
                  <a:pt x="203445" y="197438"/>
                </a:lnTo>
                <a:lnTo>
                  <a:pt x="206063" y="207488"/>
                </a:lnTo>
                <a:lnTo>
                  <a:pt x="209080" y="217997"/>
                </a:lnTo>
                <a:lnTo>
                  <a:pt x="211090" y="227543"/>
                </a:lnTo>
                <a:lnTo>
                  <a:pt x="212431" y="236448"/>
                </a:lnTo>
                <a:lnTo>
                  <a:pt x="213323" y="244924"/>
                </a:lnTo>
                <a:lnTo>
                  <a:pt x="215189" y="253115"/>
                </a:lnTo>
                <a:lnTo>
                  <a:pt x="217703" y="261115"/>
                </a:lnTo>
                <a:lnTo>
                  <a:pt x="220649" y="268989"/>
                </a:lnTo>
                <a:lnTo>
                  <a:pt x="222613" y="276778"/>
                </a:lnTo>
                <a:lnTo>
                  <a:pt x="223922" y="284511"/>
                </a:lnTo>
                <a:lnTo>
                  <a:pt x="224795" y="292206"/>
                </a:lnTo>
                <a:lnTo>
                  <a:pt x="226647" y="298607"/>
                </a:lnTo>
                <a:lnTo>
                  <a:pt x="232091" y="309104"/>
                </a:lnTo>
                <a:lnTo>
                  <a:pt x="234051" y="314952"/>
                </a:lnTo>
                <a:lnTo>
                  <a:pt x="235357" y="321390"/>
                </a:lnTo>
                <a:lnTo>
                  <a:pt x="236228" y="328222"/>
                </a:lnTo>
                <a:lnTo>
                  <a:pt x="237196" y="339200"/>
                </a:lnTo>
                <a:lnTo>
                  <a:pt x="237455" y="343906"/>
                </a:lnTo>
                <a:lnTo>
                  <a:pt x="238896" y="347043"/>
                </a:lnTo>
                <a:lnTo>
                  <a:pt x="241128" y="349134"/>
                </a:lnTo>
                <a:lnTo>
                  <a:pt x="246949" y="352077"/>
                </a:lnTo>
                <a:lnTo>
                  <a:pt x="249400" y="36474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67"/>
          <p:cNvSpPr/>
          <p:nvPr/>
        </p:nvSpPr>
        <p:spPr>
          <a:xfrm>
            <a:off x="6377939" y="4297679"/>
            <a:ext cx="365762" cy="125731"/>
          </a:xfrm>
          <a:custGeom>
            <a:avLst/>
            <a:gdLst/>
            <a:ahLst/>
            <a:cxnLst/>
            <a:rect l="0" t="0" r="0" b="0"/>
            <a:pathLst>
              <a:path w="365762" h="125731">
                <a:moveTo>
                  <a:pt x="0" y="125730"/>
                </a:moveTo>
                <a:lnTo>
                  <a:pt x="15909" y="109822"/>
                </a:lnTo>
                <a:lnTo>
                  <a:pt x="20766" y="107504"/>
                </a:lnTo>
                <a:lnTo>
                  <a:pt x="26545" y="105960"/>
                </a:lnTo>
                <a:lnTo>
                  <a:pt x="32936" y="104930"/>
                </a:lnTo>
                <a:lnTo>
                  <a:pt x="38468" y="102974"/>
                </a:lnTo>
                <a:lnTo>
                  <a:pt x="43425" y="100399"/>
                </a:lnTo>
                <a:lnTo>
                  <a:pt x="48000" y="97413"/>
                </a:lnTo>
                <a:lnTo>
                  <a:pt x="54861" y="94152"/>
                </a:lnTo>
                <a:lnTo>
                  <a:pt x="63244" y="90708"/>
                </a:lnTo>
                <a:lnTo>
                  <a:pt x="72643" y="87142"/>
                </a:lnTo>
                <a:lnTo>
                  <a:pt x="81449" y="84765"/>
                </a:lnTo>
                <a:lnTo>
                  <a:pt x="89860" y="83180"/>
                </a:lnTo>
                <a:lnTo>
                  <a:pt x="98007" y="82124"/>
                </a:lnTo>
                <a:lnTo>
                  <a:pt x="112328" y="77609"/>
                </a:lnTo>
                <a:lnTo>
                  <a:pt x="130766" y="70790"/>
                </a:lnTo>
                <a:lnTo>
                  <a:pt x="151946" y="62433"/>
                </a:lnTo>
                <a:lnTo>
                  <a:pt x="169878" y="56862"/>
                </a:lnTo>
                <a:lnTo>
                  <a:pt x="185642" y="53148"/>
                </a:lnTo>
                <a:lnTo>
                  <a:pt x="199962" y="50673"/>
                </a:lnTo>
                <a:lnTo>
                  <a:pt x="213318" y="47752"/>
                </a:lnTo>
                <a:lnTo>
                  <a:pt x="226033" y="44535"/>
                </a:lnTo>
                <a:lnTo>
                  <a:pt x="238319" y="41120"/>
                </a:lnTo>
                <a:lnTo>
                  <a:pt x="249049" y="37573"/>
                </a:lnTo>
                <a:lnTo>
                  <a:pt x="258743" y="33939"/>
                </a:lnTo>
                <a:lnTo>
                  <a:pt x="267746" y="30246"/>
                </a:lnTo>
                <a:lnTo>
                  <a:pt x="277557" y="26514"/>
                </a:lnTo>
                <a:lnTo>
                  <a:pt x="298619" y="18981"/>
                </a:lnTo>
                <a:lnTo>
                  <a:pt x="320680" y="11400"/>
                </a:lnTo>
                <a:lnTo>
                  <a:pt x="36576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68"/>
          <p:cNvSpPr/>
          <p:nvPr/>
        </p:nvSpPr>
        <p:spPr>
          <a:xfrm>
            <a:off x="7658100" y="3909262"/>
            <a:ext cx="102206" cy="159252"/>
          </a:xfrm>
          <a:custGeom>
            <a:avLst/>
            <a:gdLst/>
            <a:ahLst/>
            <a:cxnLst/>
            <a:rect l="0" t="0" r="0" b="0"/>
            <a:pathLst>
              <a:path w="102206" h="159252">
                <a:moveTo>
                  <a:pt x="57150" y="22658"/>
                </a:moveTo>
                <a:lnTo>
                  <a:pt x="45014" y="16590"/>
                </a:lnTo>
                <a:lnTo>
                  <a:pt x="41439" y="16072"/>
                </a:lnTo>
                <a:lnTo>
                  <a:pt x="39055" y="16997"/>
                </a:lnTo>
                <a:lnTo>
                  <a:pt x="37467" y="18884"/>
                </a:lnTo>
                <a:lnTo>
                  <a:pt x="35138" y="20142"/>
                </a:lnTo>
                <a:lnTo>
                  <a:pt x="32315" y="20980"/>
                </a:lnTo>
                <a:lnTo>
                  <a:pt x="29163" y="21539"/>
                </a:lnTo>
                <a:lnTo>
                  <a:pt x="27062" y="23182"/>
                </a:lnTo>
                <a:lnTo>
                  <a:pt x="25661" y="25547"/>
                </a:lnTo>
                <a:lnTo>
                  <a:pt x="24727" y="28394"/>
                </a:lnTo>
                <a:lnTo>
                  <a:pt x="22835" y="32832"/>
                </a:lnTo>
                <a:lnTo>
                  <a:pt x="17345" y="44536"/>
                </a:lnTo>
                <a:lnTo>
                  <a:pt x="15373" y="49943"/>
                </a:lnTo>
                <a:lnTo>
                  <a:pt x="14059" y="54818"/>
                </a:lnTo>
                <a:lnTo>
                  <a:pt x="13182" y="59338"/>
                </a:lnTo>
                <a:lnTo>
                  <a:pt x="11328" y="63621"/>
                </a:lnTo>
                <a:lnTo>
                  <a:pt x="8821" y="67746"/>
                </a:lnTo>
                <a:lnTo>
                  <a:pt x="5881" y="71767"/>
                </a:lnTo>
                <a:lnTo>
                  <a:pt x="3921" y="75717"/>
                </a:lnTo>
                <a:lnTo>
                  <a:pt x="2613" y="79620"/>
                </a:lnTo>
                <a:lnTo>
                  <a:pt x="1742" y="83493"/>
                </a:lnTo>
                <a:lnTo>
                  <a:pt x="2431" y="91155"/>
                </a:lnTo>
                <a:lnTo>
                  <a:pt x="4160" y="101342"/>
                </a:lnTo>
                <a:lnTo>
                  <a:pt x="6584" y="113214"/>
                </a:lnTo>
                <a:lnTo>
                  <a:pt x="8199" y="122398"/>
                </a:lnTo>
                <a:lnTo>
                  <a:pt x="9276" y="129791"/>
                </a:lnTo>
                <a:lnTo>
                  <a:pt x="9993" y="135990"/>
                </a:lnTo>
                <a:lnTo>
                  <a:pt x="11742" y="140123"/>
                </a:lnTo>
                <a:lnTo>
                  <a:pt x="14178" y="142877"/>
                </a:lnTo>
                <a:lnTo>
                  <a:pt x="17072" y="144714"/>
                </a:lnTo>
                <a:lnTo>
                  <a:pt x="20271" y="147209"/>
                </a:lnTo>
                <a:lnTo>
                  <a:pt x="23673" y="150142"/>
                </a:lnTo>
                <a:lnTo>
                  <a:pt x="32192" y="157906"/>
                </a:lnTo>
                <a:lnTo>
                  <a:pt x="34162" y="158543"/>
                </a:lnTo>
                <a:lnTo>
                  <a:pt x="36745" y="158968"/>
                </a:lnTo>
                <a:lnTo>
                  <a:pt x="39736" y="159251"/>
                </a:lnTo>
                <a:lnTo>
                  <a:pt x="43001" y="158170"/>
                </a:lnTo>
                <a:lnTo>
                  <a:pt x="46447" y="156179"/>
                </a:lnTo>
                <a:lnTo>
                  <a:pt x="55036" y="149927"/>
                </a:lnTo>
                <a:lnTo>
                  <a:pt x="57010" y="148144"/>
                </a:lnTo>
                <a:lnTo>
                  <a:pt x="62591" y="142776"/>
                </a:lnTo>
                <a:lnTo>
                  <a:pt x="83962" y="121559"/>
                </a:lnTo>
                <a:lnTo>
                  <a:pt x="87724" y="116532"/>
                </a:lnTo>
                <a:lnTo>
                  <a:pt x="91503" y="110641"/>
                </a:lnTo>
                <a:lnTo>
                  <a:pt x="95291" y="104173"/>
                </a:lnTo>
                <a:lnTo>
                  <a:pt x="97818" y="97321"/>
                </a:lnTo>
                <a:lnTo>
                  <a:pt x="99502" y="90213"/>
                </a:lnTo>
                <a:lnTo>
                  <a:pt x="100624" y="82935"/>
                </a:lnTo>
                <a:lnTo>
                  <a:pt x="101373" y="75542"/>
                </a:lnTo>
                <a:lnTo>
                  <a:pt x="101872" y="68074"/>
                </a:lnTo>
                <a:lnTo>
                  <a:pt x="102205" y="60555"/>
                </a:lnTo>
                <a:lnTo>
                  <a:pt x="101156" y="54273"/>
                </a:lnTo>
                <a:lnTo>
                  <a:pt x="99187" y="48814"/>
                </a:lnTo>
                <a:lnTo>
                  <a:pt x="96604" y="43905"/>
                </a:lnTo>
                <a:lnTo>
                  <a:pt x="94883" y="39362"/>
                </a:lnTo>
                <a:lnTo>
                  <a:pt x="93736" y="35065"/>
                </a:lnTo>
                <a:lnTo>
                  <a:pt x="92970" y="30929"/>
                </a:lnTo>
                <a:lnTo>
                  <a:pt x="91189" y="28172"/>
                </a:lnTo>
                <a:lnTo>
                  <a:pt x="88734" y="26334"/>
                </a:lnTo>
                <a:lnTo>
                  <a:pt x="81732" y="23384"/>
                </a:lnTo>
                <a:lnTo>
                  <a:pt x="79888" y="23142"/>
                </a:lnTo>
                <a:lnTo>
                  <a:pt x="77389" y="22980"/>
                </a:lnTo>
                <a:lnTo>
                  <a:pt x="74452" y="22873"/>
                </a:lnTo>
                <a:lnTo>
                  <a:pt x="64252" y="22721"/>
                </a:lnTo>
                <a:lnTo>
                  <a:pt x="61884" y="23970"/>
                </a:lnTo>
                <a:lnTo>
                  <a:pt x="60306" y="26072"/>
                </a:lnTo>
                <a:lnTo>
                  <a:pt x="59253" y="28744"/>
                </a:lnTo>
                <a:lnTo>
                  <a:pt x="57283" y="30525"/>
                </a:lnTo>
                <a:lnTo>
                  <a:pt x="54698" y="31713"/>
                </a:lnTo>
                <a:lnTo>
                  <a:pt x="51705" y="32504"/>
                </a:lnTo>
                <a:lnTo>
                  <a:pt x="47169" y="36842"/>
                </a:lnTo>
                <a:lnTo>
                  <a:pt x="41607" y="43544"/>
                </a:lnTo>
                <a:lnTo>
                  <a:pt x="35358" y="51822"/>
                </a:lnTo>
                <a:lnTo>
                  <a:pt x="31191" y="58610"/>
                </a:lnTo>
                <a:lnTo>
                  <a:pt x="28414" y="64406"/>
                </a:lnTo>
                <a:lnTo>
                  <a:pt x="26562" y="69540"/>
                </a:lnTo>
                <a:lnTo>
                  <a:pt x="25328" y="74232"/>
                </a:lnTo>
                <a:lnTo>
                  <a:pt x="24505" y="78631"/>
                </a:lnTo>
                <a:lnTo>
                  <a:pt x="23184" y="88747"/>
                </a:lnTo>
                <a:lnTo>
                  <a:pt x="23004" y="93517"/>
                </a:lnTo>
                <a:lnTo>
                  <a:pt x="22955" y="96567"/>
                </a:lnTo>
                <a:lnTo>
                  <a:pt x="24194" y="98601"/>
                </a:lnTo>
                <a:lnTo>
                  <a:pt x="26289" y="99956"/>
                </a:lnTo>
                <a:lnTo>
                  <a:pt x="28955" y="100860"/>
                </a:lnTo>
                <a:lnTo>
                  <a:pt x="30733" y="100192"/>
                </a:lnTo>
                <a:lnTo>
                  <a:pt x="31918" y="98477"/>
                </a:lnTo>
                <a:lnTo>
                  <a:pt x="32709" y="96064"/>
                </a:lnTo>
                <a:lnTo>
                  <a:pt x="34506" y="91915"/>
                </a:lnTo>
                <a:lnTo>
                  <a:pt x="39889" y="80532"/>
                </a:lnTo>
                <a:lnTo>
                  <a:pt x="43102" y="75211"/>
                </a:lnTo>
                <a:lnTo>
                  <a:pt x="46514" y="70393"/>
                </a:lnTo>
                <a:lnTo>
                  <a:pt x="50060" y="65911"/>
                </a:lnTo>
                <a:lnTo>
                  <a:pt x="52423" y="60383"/>
                </a:lnTo>
                <a:lnTo>
                  <a:pt x="53999" y="54158"/>
                </a:lnTo>
                <a:lnTo>
                  <a:pt x="55049" y="47468"/>
                </a:lnTo>
                <a:lnTo>
                  <a:pt x="57019" y="41738"/>
                </a:lnTo>
                <a:lnTo>
                  <a:pt x="59602" y="36648"/>
                </a:lnTo>
                <a:lnTo>
                  <a:pt x="62595" y="31984"/>
                </a:lnTo>
                <a:lnTo>
                  <a:pt x="64589" y="27605"/>
                </a:lnTo>
                <a:lnTo>
                  <a:pt x="65920" y="23416"/>
                </a:lnTo>
                <a:lnTo>
                  <a:pt x="66806" y="19353"/>
                </a:lnTo>
                <a:lnTo>
                  <a:pt x="67398" y="15374"/>
                </a:lnTo>
                <a:lnTo>
                  <a:pt x="67791" y="11452"/>
                </a:lnTo>
                <a:lnTo>
                  <a:pt x="68054" y="7567"/>
                </a:lnTo>
                <a:lnTo>
                  <a:pt x="66960" y="4977"/>
                </a:lnTo>
                <a:lnTo>
                  <a:pt x="64959" y="3251"/>
                </a:lnTo>
                <a:lnTo>
                  <a:pt x="62356" y="2100"/>
                </a:lnTo>
                <a:lnTo>
                  <a:pt x="59350" y="1332"/>
                </a:lnTo>
                <a:lnTo>
                  <a:pt x="56077" y="821"/>
                </a:lnTo>
                <a:lnTo>
                  <a:pt x="52624" y="480"/>
                </a:lnTo>
                <a:lnTo>
                  <a:pt x="49052" y="252"/>
                </a:lnTo>
                <a:lnTo>
                  <a:pt x="45402" y="100"/>
                </a:lnTo>
                <a:lnTo>
                  <a:pt x="41698" y="0"/>
                </a:lnTo>
                <a:lnTo>
                  <a:pt x="37958" y="1202"/>
                </a:lnTo>
                <a:lnTo>
                  <a:pt x="34195" y="3274"/>
                </a:lnTo>
                <a:lnTo>
                  <a:pt x="30417" y="5925"/>
                </a:lnTo>
                <a:lnTo>
                  <a:pt x="26627" y="8963"/>
                </a:lnTo>
                <a:lnTo>
                  <a:pt x="22831" y="12257"/>
                </a:lnTo>
                <a:lnTo>
                  <a:pt x="19031" y="15724"/>
                </a:lnTo>
                <a:lnTo>
                  <a:pt x="15227" y="18035"/>
                </a:lnTo>
                <a:lnTo>
                  <a:pt x="11421" y="19576"/>
                </a:lnTo>
                <a:lnTo>
                  <a:pt x="0" y="2265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69"/>
          <p:cNvSpPr/>
          <p:nvPr/>
        </p:nvSpPr>
        <p:spPr>
          <a:xfrm>
            <a:off x="7703819" y="4206239"/>
            <a:ext cx="11432" cy="331471"/>
          </a:xfrm>
          <a:custGeom>
            <a:avLst/>
            <a:gdLst/>
            <a:ahLst/>
            <a:cxnLst/>
            <a:rect l="0" t="0" r="0" b="0"/>
            <a:pathLst>
              <a:path w="11432" h="331471">
                <a:moveTo>
                  <a:pt x="0" y="0"/>
                </a:moveTo>
                <a:lnTo>
                  <a:pt x="0" y="103758"/>
                </a:lnTo>
                <a:lnTo>
                  <a:pt x="1271" y="122512"/>
                </a:lnTo>
                <a:lnTo>
                  <a:pt x="3388" y="138825"/>
                </a:lnTo>
                <a:lnTo>
                  <a:pt x="6068" y="153510"/>
                </a:lnTo>
                <a:lnTo>
                  <a:pt x="7856" y="165841"/>
                </a:lnTo>
                <a:lnTo>
                  <a:pt x="9047" y="176600"/>
                </a:lnTo>
                <a:lnTo>
                  <a:pt x="9842" y="186314"/>
                </a:lnTo>
                <a:lnTo>
                  <a:pt x="10724" y="234360"/>
                </a:lnTo>
                <a:lnTo>
                  <a:pt x="11431" y="3314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70"/>
          <p:cNvSpPr/>
          <p:nvPr/>
        </p:nvSpPr>
        <p:spPr>
          <a:xfrm>
            <a:off x="7646669" y="4127919"/>
            <a:ext cx="205543" cy="431575"/>
          </a:xfrm>
          <a:custGeom>
            <a:avLst/>
            <a:gdLst/>
            <a:ahLst/>
            <a:cxnLst/>
            <a:rect l="0" t="0" r="0" b="0"/>
            <a:pathLst>
              <a:path w="205543" h="431575">
                <a:moveTo>
                  <a:pt x="0" y="78320"/>
                </a:moveTo>
                <a:lnTo>
                  <a:pt x="0" y="52570"/>
                </a:lnTo>
                <a:lnTo>
                  <a:pt x="1271" y="48454"/>
                </a:lnTo>
                <a:lnTo>
                  <a:pt x="6068" y="40493"/>
                </a:lnTo>
                <a:lnTo>
                  <a:pt x="10396" y="35322"/>
                </a:lnTo>
                <a:lnTo>
                  <a:pt x="15821" y="29335"/>
                </a:lnTo>
                <a:lnTo>
                  <a:pt x="21977" y="22804"/>
                </a:lnTo>
                <a:lnTo>
                  <a:pt x="27352" y="18449"/>
                </a:lnTo>
                <a:lnTo>
                  <a:pt x="32204" y="15546"/>
                </a:lnTo>
                <a:lnTo>
                  <a:pt x="36710" y="13611"/>
                </a:lnTo>
                <a:lnTo>
                  <a:pt x="40984" y="12321"/>
                </a:lnTo>
                <a:lnTo>
                  <a:pt x="45102" y="11461"/>
                </a:lnTo>
                <a:lnTo>
                  <a:pt x="49119" y="10887"/>
                </a:lnTo>
                <a:lnTo>
                  <a:pt x="53066" y="9235"/>
                </a:lnTo>
                <a:lnTo>
                  <a:pt x="56967" y="6863"/>
                </a:lnTo>
                <a:lnTo>
                  <a:pt x="60839" y="4012"/>
                </a:lnTo>
                <a:lnTo>
                  <a:pt x="64689" y="2112"/>
                </a:lnTo>
                <a:lnTo>
                  <a:pt x="68526" y="844"/>
                </a:lnTo>
                <a:lnTo>
                  <a:pt x="72355" y="0"/>
                </a:lnTo>
                <a:lnTo>
                  <a:pt x="77447" y="707"/>
                </a:lnTo>
                <a:lnTo>
                  <a:pt x="83381" y="2448"/>
                </a:lnTo>
                <a:lnTo>
                  <a:pt x="89878" y="4879"/>
                </a:lnTo>
                <a:lnTo>
                  <a:pt x="96749" y="7769"/>
                </a:lnTo>
                <a:lnTo>
                  <a:pt x="103869" y="10967"/>
                </a:lnTo>
                <a:lnTo>
                  <a:pt x="111156" y="14368"/>
                </a:lnTo>
                <a:lnTo>
                  <a:pt x="116015" y="19175"/>
                </a:lnTo>
                <a:lnTo>
                  <a:pt x="119253" y="24920"/>
                </a:lnTo>
                <a:lnTo>
                  <a:pt x="124121" y="36807"/>
                </a:lnTo>
                <a:lnTo>
                  <a:pt x="130519" y="46323"/>
                </a:lnTo>
                <a:lnTo>
                  <a:pt x="131463" y="51909"/>
                </a:lnTo>
                <a:lnTo>
                  <a:pt x="129125" y="64889"/>
                </a:lnTo>
                <a:lnTo>
                  <a:pt x="127993" y="71906"/>
                </a:lnTo>
                <a:lnTo>
                  <a:pt x="127240" y="79124"/>
                </a:lnTo>
                <a:lnTo>
                  <a:pt x="126737" y="86476"/>
                </a:lnTo>
                <a:lnTo>
                  <a:pt x="125131" y="93918"/>
                </a:lnTo>
                <a:lnTo>
                  <a:pt x="122790" y="101418"/>
                </a:lnTo>
                <a:lnTo>
                  <a:pt x="119961" y="108959"/>
                </a:lnTo>
                <a:lnTo>
                  <a:pt x="116804" y="116526"/>
                </a:lnTo>
                <a:lnTo>
                  <a:pt x="113430" y="124111"/>
                </a:lnTo>
                <a:lnTo>
                  <a:pt x="106294" y="139312"/>
                </a:lnTo>
                <a:lnTo>
                  <a:pt x="87579" y="177384"/>
                </a:lnTo>
                <a:lnTo>
                  <a:pt x="83787" y="183733"/>
                </a:lnTo>
                <a:lnTo>
                  <a:pt x="79988" y="189236"/>
                </a:lnTo>
                <a:lnTo>
                  <a:pt x="76185" y="194174"/>
                </a:lnTo>
                <a:lnTo>
                  <a:pt x="72380" y="198736"/>
                </a:lnTo>
                <a:lnTo>
                  <a:pt x="68574" y="203048"/>
                </a:lnTo>
                <a:lnTo>
                  <a:pt x="64766" y="207192"/>
                </a:lnTo>
                <a:lnTo>
                  <a:pt x="60958" y="209955"/>
                </a:lnTo>
                <a:lnTo>
                  <a:pt x="57149" y="211797"/>
                </a:lnTo>
                <a:lnTo>
                  <a:pt x="53340" y="213025"/>
                </a:lnTo>
                <a:lnTo>
                  <a:pt x="52070" y="213843"/>
                </a:lnTo>
                <a:lnTo>
                  <a:pt x="52493" y="214389"/>
                </a:lnTo>
                <a:lnTo>
                  <a:pt x="54046" y="214753"/>
                </a:lnTo>
                <a:lnTo>
                  <a:pt x="55081" y="213726"/>
                </a:lnTo>
                <a:lnTo>
                  <a:pt x="55770" y="211770"/>
                </a:lnTo>
                <a:lnTo>
                  <a:pt x="56231" y="209197"/>
                </a:lnTo>
                <a:lnTo>
                  <a:pt x="57808" y="207481"/>
                </a:lnTo>
                <a:lnTo>
                  <a:pt x="60128" y="206338"/>
                </a:lnTo>
                <a:lnTo>
                  <a:pt x="62946" y="205575"/>
                </a:lnTo>
                <a:lnTo>
                  <a:pt x="66094" y="203797"/>
                </a:lnTo>
                <a:lnTo>
                  <a:pt x="69463" y="201341"/>
                </a:lnTo>
                <a:lnTo>
                  <a:pt x="72979" y="198435"/>
                </a:lnTo>
                <a:lnTo>
                  <a:pt x="77862" y="195226"/>
                </a:lnTo>
                <a:lnTo>
                  <a:pt x="83659" y="191818"/>
                </a:lnTo>
                <a:lnTo>
                  <a:pt x="90063" y="188275"/>
                </a:lnTo>
                <a:lnTo>
                  <a:pt x="95602" y="185914"/>
                </a:lnTo>
                <a:lnTo>
                  <a:pt x="100565" y="184339"/>
                </a:lnTo>
                <a:lnTo>
                  <a:pt x="105143" y="183289"/>
                </a:lnTo>
                <a:lnTo>
                  <a:pt x="109466" y="182590"/>
                </a:lnTo>
                <a:lnTo>
                  <a:pt x="113617" y="182124"/>
                </a:lnTo>
                <a:lnTo>
                  <a:pt x="117654" y="181812"/>
                </a:lnTo>
                <a:lnTo>
                  <a:pt x="122886" y="181605"/>
                </a:lnTo>
                <a:lnTo>
                  <a:pt x="141116" y="181313"/>
                </a:lnTo>
                <a:lnTo>
                  <a:pt x="150772" y="181245"/>
                </a:lnTo>
                <a:lnTo>
                  <a:pt x="155124" y="182497"/>
                </a:lnTo>
                <a:lnTo>
                  <a:pt x="159296" y="184601"/>
                </a:lnTo>
                <a:lnTo>
                  <a:pt x="163348" y="187274"/>
                </a:lnTo>
                <a:lnTo>
                  <a:pt x="167319" y="190326"/>
                </a:lnTo>
                <a:lnTo>
                  <a:pt x="171236" y="193631"/>
                </a:lnTo>
                <a:lnTo>
                  <a:pt x="175117" y="197104"/>
                </a:lnTo>
                <a:lnTo>
                  <a:pt x="182817" y="204350"/>
                </a:lnTo>
                <a:lnTo>
                  <a:pt x="198108" y="219350"/>
                </a:lnTo>
                <a:lnTo>
                  <a:pt x="200652" y="223140"/>
                </a:lnTo>
                <a:lnTo>
                  <a:pt x="203479" y="230738"/>
                </a:lnTo>
                <a:lnTo>
                  <a:pt x="204736" y="241735"/>
                </a:lnTo>
                <a:lnTo>
                  <a:pt x="205294" y="255089"/>
                </a:lnTo>
                <a:lnTo>
                  <a:pt x="205542" y="269491"/>
                </a:lnTo>
                <a:lnTo>
                  <a:pt x="204338" y="276887"/>
                </a:lnTo>
                <a:lnTo>
                  <a:pt x="202265" y="284358"/>
                </a:lnTo>
                <a:lnTo>
                  <a:pt x="199614" y="291879"/>
                </a:lnTo>
                <a:lnTo>
                  <a:pt x="196577" y="299433"/>
                </a:lnTo>
                <a:lnTo>
                  <a:pt x="193281" y="307009"/>
                </a:lnTo>
                <a:lnTo>
                  <a:pt x="189814" y="314599"/>
                </a:lnTo>
                <a:lnTo>
                  <a:pt x="186233" y="320929"/>
                </a:lnTo>
                <a:lnTo>
                  <a:pt x="182576" y="326420"/>
                </a:lnTo>
                <a:lnTo>
                  <a:pt x="178867" y="331350"/>
                </a:lnTo>
                <a:lnTo>
                  <a:pt x="173855" y="339717"/>
                </a:lnTo>
                <a:lnTo>
                  <a:pt x="167974" y="350375"/>
                </a:lnTo>
                <a:lnTo>
                  <a:pt x="161513" y="362560"/>
                </a:lnTo>
                <a:lnTo>
                  <a:pt x="152125" y="374493"/>
                </a:lnTo>
                <a:lnTo>
                  <a:pt x="140787" y="386259"/>
                </a:lnTo>
                <a:lnTo>
                  <a:pt x="110718" y="414248"/>
                </a:lnTo>
                <a:lnTo>
                  <a:pt x="104293" y="420382"/>
                </a:lnTo>
                <a:lnTo>
                  <a:pt x="97469" y="424472"/>
                </a:lnTo>
                <a:lnTo>
                  <a:pt x="90379" y="427198"/>
                </a:lnTo>
                <a:lnTo>
                  <a:pt x="72887" y="431574"/>
                </a:lnTo>
                <a:lnTo>
                  <a:pt x="68911" y="430662"/>
                </a:lnTo>
                <a:lnTo>
                  <a:pt x="63720" y="428785"/>
                </a:lnTo>
                <a:lnTo>
                  <a:pt x="34290" y="4097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71"/>
          <p:cNvSpPr/>
          <p:nvPr/>
        </p:nvSpPr>
        <p:spPr>
          <a:xfrm>
            <a:off x="8344527" y="3921163"/>
            <a:ext cx="90287" cy="154271"/>
          </a:xfrm>
          <a:custGeom>
            <a:avLst/>
            <a:gdLst/>
            <a:ahLst/>
            <a:cxnLst/>
            <a:rect l="0" t="0" r="0" b="0"/>
            <a:pathLst>
              <a:path w="90287" h="154271">
                <a:moveTo>
                  <a:pt x="67952" y="22187"/>
                </a:moveTo>
                <a:lnTo>
                  <a:pt x="52044" y="38096"/>
                </a:lnTo>
                <a:lnTo>
                  <a:pt x="49727" y="41683"/>
                </a:lnTo>
                <a:lnTo>
                  <a:pt x="48182" y="45344"/>
                </a:lnTo>
                <a:lnTo>
                  <a:pt x="47152" y="49055"/>
                </a:lnTo>
                <a:lnTo>
                  <a:pt x="39635" y="72481"/>
                </a:lnTo>
                <a:lnTo>
                  <a:pt x="35104" y="83656"/>
                </a:lnTo>
                <a:lnTo>
                  <a:pt x="29544" y="96186"/>
                </a:lnTo>
                <a:lnTo>
                  <a:pt x="23297" y="109620"/>
                </a:lnTo>
                <a:lnTo>
                  <a:pt x="19132" y="119845"/>
                </a:lnTo>
                <a:lnTo>
                  <a:pt x="16355" y="127932"/>
                </a:lnTo>
                <a:lnTo>
                  <a:pt x="14505" y="134594"/>
                </a:lnTo>
                <a:lnTo>
                  <a:pt x="14541" y="139034"/>
                </a:lnTo>
                <a:lnTo>
                  <a:pt x="15834" y="141995"/>
                </a:lnTo>
                <a:lnTo>
                  <a:pt x="20969" y="146747"/>
                </a:lnTo>
                <a:lnTo>
                  <a:pt x="27926" y="153638"/>
                </a:lnTo>
                <a:lnTo>
                  <a:pt x="31109" y="154270"/>
                </a:lnTo>
                <a:lnTo>
                  <a:pt x="34500" y="153422"/>
                </a:lnTo>
                <a:lnTo>
                  <a:pt x="38031" y="151587"/>
                </a:lnTo>
                <a:lnTo>
                  <a:pt x="41654" y="150364"/>
                </a:lnTo>
                <a:lnTo>
                  <a:pt x="45341" y="149548"/>
                </a:lnTo>
                <a:lnTo>
                  <a:pt x="49067" y="149004"/>
                </a:lnTo>
                <a:lnTo>
                  <a:pt x="51552" y="147371"/>
                </a:lnTo>
                <a:lnTo>
                  <a:pt x="53210" y="145013"/>
                </a:lnTo>
                <a:lnTo>
                  <a:pt x="54313" y="142171"/>
                </a:lnTo>
                <a:lnTo>
                  <a:pt x="56320" y="139006"/>
                </a:lnTo>
                <a:lnTo>
                  <a:pt x="58927" y="135626"/>
                </a:lnTo>
                <a:lnTo>
                  <a:pt x="61935" y="132103"/>
                </a:lnTo>
                <a:lnTo>
                  <a:pt x="65211" y="127214"/>
                </a:lnTo>
                <a:lnTo>
                  <a:pt x="68665" y="121415"/>
                </a:lnTo>
                <a:lnTo>
                  <a:pt x="72237" y="115009"/>
                </a:lnTo>
                <a:lnTo>
                  <a:pt x="74619" y="109468"/>
                </a:lnTo>
                <a:lnTo>
                  <a:pt x="76207" y="104504"/>
                </a:lnTo>
                <a:lnTo>
                  <a:pt x="77265" y="99925"/>
                </a:lnTo>
                <a:lnTo>
                  <a:pt x="79240" y="95602"/>
                </a:lnTo>
                <a:lnTo>
                  <a:pt x="81828" y="91450"/>
                </a:lnTo>
                <a:lnTo>
                  <a:pt x="84823" y="87412"/>
                </a:lnTo>
                <a:lnTo>
                  <a:pt x="86819" y="83450"/>
                </a:lnTo>
                <a:lnTo>
                  <a:pt x="88150" y="79539"/>
                </a:lnTo>
                <a:lnTo>
                  <a:pt x="89038" y="75661"/>
                </a:lnTo>
                <a:lnTo>
                  <a:pt x="89629" y="71806"/>
                </a:lnTo>
                <a:lnTo>
                  <a:pt x="90024" y="67966"/>
                </a:lnTo>
                <a:lnTo>
                  <a:pt x="90286" y="64136"/>
                </a:lnTo>
                <a:lnTo>
                  <a:pt x="89192" y="60313"/>
                </a:lnTo>
                <a:lnTo>
                  <a:pt x="87193" y="56494"/>
                </a:lnTo>
                <a:lnTo>
                  <a:pt x="84589" y="52678"/>
                </a:lnTo>
                <a:lnTo>
                  <a:pt x="82853" y="47595"/>
                </a:lnTo>
                <a:lnTo>
                  <a:pt x="81696" y="41665"/>
                </a:lnTo>
                <a:lnTo>
                  <a:pt x="80926" y="35173"/>
                </a:lnTo>
                <a:lnTo>
                  <a:pt x="79141" y="30844"/>
                </a:lnTo>
                <a:lnTo>
                  <a:pt x="76682" y="27958"/>
                </a:lnTo>
                <a:lnTo>
                  <a:pt x="73772" y="26034"/>
                </a:lnTo>
                <a:lnTo>
                  <a:pt x="70562" y="24751"/>
                </a:lnTo>
                <a:lnTo>
                  <a:pt x="67152" y="23896"/>
                </a:lnTo>
                <a:lnTo>
                  <a:pt x="63609" y="23326"/>
                </a:lnTo>
                <a:lnTo>
                  <a:pt x="59977" y="22947"/>
                </a:lnTo>
                <a:lnTo>
                  <a:pt x="56285" y="22693"/>
                </a:lnTo>
                <a:lnTo>
                  <a:pt x="52555" y="22524"/>
                </a:lnTo>
                <a:lnTo>
                  <a:pt x="48797" y="23682"/>
                </a:lnTo>
                <a:lnTo>
                  <a:pt x="45022" y="25723"/>
                </a:lnTo>
                <a:lnTo>
                  <a:pt x="41236" y="28354"/>
                </a:lnTo>
                <a:lnTo>
                  <a:pt x="37441" y="31379"/>
                </a:lnTo>
                <a:lnTo>
                  <a:pt x="33642" y="34664"/>
                </a:lnTo>
                <a:lnTo>
                  <a:pt x="29839" y="38125"/>
                </a:lnTo>
                <a:lnTo>
                  <a:pt x="27303" y="41702"/>
                </a:lnTo>
                <a:lnTo>
                  <a:pt x="25613" y="45357"/>
                </a:lnTo>
                <a:lnTo>
                  <a:pt x="24486" y="49064"/>
                </a:lnTo>
                <a:lnTo>
                  <a:pt x="22466" y="52804"/>
                </a:lnTo>
                <a:lnTo>
                  <a:pt x="19848" y="56569"/>
                </a:lnTo>
                <a:lnTo>
                  <a:pt x="16833" y="60348"/>
                </a:lnTo>
                <a:lnTo>
                  <a:pt x="13552" y="65408"/>
                </a:lnTo>
                <a:lnTo>
                  <a:pt x="10096" y="71320"/>
                </a:lnTo>
                <a:lnTo>
                  <a:pt x="6522" y="77802"/>
                </a:lnTo>
                <a:lnTo>
                  <a:pt x="4139" y="83394"/>
                </a:lnTo>
                <a:lnTo>
                  <a:pt x="2550" y="88391"/>
                </a:lnTo>
                <a:lnTo>
                  <a:pt x="1491" y="92993"/>
                </a:lnTo>
                <a:lnTo>
                  <a:pt x="784" y="97331"/>
                </a:lnTo>
                <a:lnTo>
                  <a:pt x="314" y="101493"/>
                </a:lnTo>
                <a:lnTo>
                  <a:pt x="0" y="105537"/>
                </a:lnTo>
                <a:lnTo>
                  <a:pt x="1061" y="109504"/>
                </a:lnTo>
                <a:lnTo>
                  <a:pt x="3037" y="113418"/>
                </a:lnTo>
                <a:lnTo>
                  <a:pt x="9269" y="122757"/>
                </a:lnTo>
                <a:lnTo>
                  <a:pt x="11050" y="123524"/>
                </a:lnTo>
                <a:lnTo>
                  <a:pt x="13508" y="124035"/>
                </a:lnTo>
                <a:lnTo>
                  <a:pt x="16416" y="124375"/>
                </a:lnTo>
                <a:lnTo>
                  <a:pt x="19625" y="124602"/>
                </a:lnTo>
                <a:lnTo>
                  <a:pt x="23034" y="124753"/>
                </a:lnTo>
                <a:lnTo>
                  <a:pt x="31564" y="124997"/>
                </a:lnTo>
                <a:lnTo>
                  <a:pt x="33532" y="123747"/>
                </a:lnTo>
                <a:lnTo>
                  <a:pt x="36116" y="121643"/>
                </a:lnTo>
                <a:lnTo>
                  <a:pt x="39108" y="118971"/>
                </a:lnTo>
                <a:lnTo>
                  <a:pt x="45819" y="112615"/>
                </a:lnTo>
                <a:lnTo>
                  <a:pt x="60477" y="98187"/>
                </a:lnTo>
                <a:lnTo>
                  <a:pt x="64238" y="93173"/>
                </a:lnTo>
                <a:lnTo>
                  <a:pt x="68016" y="87291"/>
                </a:lnTo>
                <a:lnTo>
                  <a:pt x="71805" y="80829"/>
                </a:lnTo>
                <a:lnTo>
                  <a:pt x="75600" y="73982"/>
                </a:lnTo>
                <a:lnTo>
                  <a:pt x="83205" y="59600"/>
                </a:lnTo>
                <a:lnTo>
                  <a:pt x="85742" y="53479"/>
                </a:lnTo>
                <a:lnTo>
                  <a:pt x="87431" y="48128"/>
                </a:lnTo>
                <a:lnTo>
                  <a:pt x="88559" y="43291"/>
                </a:lnTo>
                <a:lnTo>
                  <a:pt x="88040" y="38796"/>
                </a:lnTo>
                <a:lnTo>
                  <a:pt x="86425" y="34530"/>
                </a:lnTo>
                <a:lnTo>
                  <a:pt x="84077" y="30415"/>
                </a:lnTo>
                <a:lnTo>
                  <a:pt x="81242" y="26402"/>
                </a:lnTo>
                <a:lnTo>
                  <a:pt x="78082" y="22457"/>
                </a:lnTo>
                <a:lnTo>
                  <a:pt x="74705" y="18557"/>
                </a:lnTo>
                <a:lnTo>
                  <a:pt x="72454" y="14687"/>
                </a:lnTo>
                <a:lnTo>
                  <a:pt x="70953" y="10837"/>
                </a:lnTo>
                <a:lnTo>
                  <a:pt x="69953" y="7000"/>
                </a:lnTo>
                <a:lnTo>
                  <a:pt x="68016" y="4442"/>
                </a:lnTo>
                <a:lnTo>
                  <a:pt x="65455" y="2737"/>
                </a:lnTo>
                <a:lnTo>
                  <a:pt x="62477" y="1600"/>
                </a:lnTo>
                <a:lnTo>
                  <a:pt x="59223" y="842"/>
                </a:lnTo>
                <a:lnTo>
                  <a:pt x="55783" y="337"/>
                </a:lnTo>
                <a:lnTo>
                  <a:pt x="52220" y="0"/>
                </a:lnTo>
                <a:lnTo>
                  <a:pt x="49844" y="1046"/>
                </a:lnTo>
                <a:lnTo>
                  <a:pt x="48259" y="3013"/>
                </a:lnTo>
                <a:lnTo>
                  <a:pt x="47204" y="5594"/>
                </a:lnTo>
                <a:lnTo>
                  <a:pt x="45230" y="8585"/>
                </a:lnTo>
                <a:lnTo>
                  <a:pt x="42644" y="11848"/>
                </a:lnTo>
                <a:lnTo>
                  <a:pt x="33663" y="2218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72"/>
          <p:cNvSpPr/>
          <p:nvPr/>
        </p:nvSpPr>
        <p:spPr>
          <a:xfrm>
            <a:off x="8412479" y="4160520"/>
            <a:ext cx="45722" cy="422910"/>
          </a:xfrm>
          <a:custGeom>
            <a:avLst/>
            <a:gdLst/>
            <a:ahLst/>
            <a:cxnLst/>
            <a:rect l="0" t="0" r="0" b="0"/>
            <a:pathLst>
              <a:path w="45722" h="422910">
                <a:moveTo>
                  <a:pt x="0" y="0"/>
                </a:moveTo>
                <a:lnTo>
                  <a:pt x="6069" y="6067"/>
                </a:lnTo>
                <a:lnTo>
                  <a:pt x="7855" y="10395"/>
                </a:lnTo>
                <a:lnTo>
                  <a:pt x="9048" y="15820"/>
                </a:lnTo>
                <a:lnTo>
                  <a:pt x="9842" y="21976"/>
                </a:lnTo>
                <a:lnTo>
                  <a:pt x="10371" y="31160"/>
                </a:lnTo>
                <a:lnTo>
                  <a:pt x="10960" y="54912"/>
                </a:lnTo>
                <a:lnTo>
                  <a:pt x="11418" y="150120"/>
                </a:lnTo>
                <a:lnTo>
                  <a:pt x="12692" y="161040"/>
                </a:lnTo>
                <a:lnTo>
                  <a:pt x="14812" y="172130"/>
                </a:lnTo>
                <a:lnTo>
                  <a:pt x="17495" y="183333"/>
                </a:lnTo>
                <a:lnTo>
                  <a:pt x="19283" y="198422"/>
                </a:lnTo>
                <a:lnTo>
                  <a:pt x="20476" y="216101"/>
                </a:lnTo>
                <a:lnTo>
                  <a:pt x="22154" y="263843"/>
                </a:lnTo>
                <a:lnTo>
                  <a:pt x="22651" y="297462"/>
                </a:lnTo>
                <a:lnTo>
                  <a:pt x="22721" y="308798"/>
                </a:lnTo>
                <a:lnTo>
                  <a:pt x="24037" y="318895"/>
                </a:lnTo>
                <a:lnTo>
                  <a:pt x="26185" y="328166"/>
                </a:lnTo>
                <a:lnTo>
                  <a:pt x="28887" y="336888"/>
                </a:lnTo>
                <a:lnTo>
                  <a:pt x="30689" y="347781"/>
                </a:lnTo>
                <a:lnTo>
                  <a:pt x="31889" y="360124"/>
                </a:lnTo>
                <a:lnTo>
                  <a:pt x="33223" y="383575"/>
                </a:lnTo>
                <a:lnTo>
                  <a:pt x="33816" y="398231"/>
                </a:lnTo>
                <a:lnTo>
                  <a:pt x="35244" y="403917"/>
                </a:lnTo>
                <a:lnTo>
                  <a:pt x="37467" y="408978"/>
                </a:lnTo>
                <a:lnTo>
                  <a:pt x="45721" y="42290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73"/>
          <p:cNvSpPr/>
          <p:nvPr/>
        </p:nvSpPr>
        <p:spPr>
          <a:xfrm>
            <a:off x="8332469" y="4114813"/>
            <a:ext cx="248715" cy="159519"/>
          </a:xfrm>
          <a:custGeom>
            <a:avLst/>
            <a:gdLst/>
            <a:ahLst/>
            <a:cxnLst/>
            <a:rect l="0" t="0" r="0" b="0"/>
            <a:pathLst>
              <a:path w="248715" h="159519">
                <a:moveTo>
                  <a:pt x="0" y="45707"/>
                </a:moveTo>
                <a:lnTo>
                  <a:pt x="0" y="29797"/>
                </a:lnTo>
                <a:lnTo>
                  <a:pt x="1271" y="26210"/>
                </a:lnTo>
                <a:lnTo>
                  <a:pt x="3388" y="22549"/>
                </a:lnTo>
                <a:lnTo>
                  <a:pt x="6068" y="18838"/>
                </a:lnTo>
                <a:lnTo>
                  <a:pt x="9125" y="16364"/>
                </a:lnTo>
                <a:lnTo>
                  <a:pt x="12434" y="14715"/>
                </a:lnTo>
                <a:lnTo>
                  <a:pt x="15909" y="13616"/>
                </a:lnTo>
                <a:lnTo>
                  <a:pt x="20766" y="11613"/>
                </a:lnTo>
                <a:lnTo>
                  <a:pt x="26544" y="9007"/>
                </a:lnTo>
                <a:lnTo>
                  <a:pt x="32936" y="6000"/>
                </a:lnTo>
                <a:lnTo>
                  <a:pt x="38468" y="3996"/>
                </a:lnTo>
                <a:lnTo>
                  <a:pt x="43425" y="2659"/>
                </a:lnTo>
                <a:lnTo>
                  <a:pt x="48000" y="1769"/>
                </a:lnTo>
                <a:lnTo>
                  <a:pt x="53591" y="1174"/>
                </a:lnTo>
                <a:lnTo>
                  <a:pt x="59857" y="779"/>
                </a:lnTo>
                <a:lnTo>
                  <a:pt x="66574" y="514"/>
                </a:lnTo>
                <a:lnTo>
                  <a:pt x="80812" y="221"/>
                </a:lnTo>
                <a:lnTo>
                  <a:pt x="133397" y="0"/>
                </a:lnTo>
                <a:lnTo>
                  <a:pt x="141002" y="1265"/>
                </a:lnTo>
                <a:lnTo>
                  <a:pt x="148611" y="3379"/>
                </a:lnTo>
                <a:lnTo>
                  <a:pt x="156225" y="6058"/>
                </a:lnTo>
                <a:lnTo>
                  <a:pt x="163840" y="7844"/>
                </a:lnTo>
                <a:lnTo>
                  <a:pt x="171456" y="9035"/>
                </a:lnTo>
                <a:lnTo>
                  <a:pt x="179075" y="9829"/>
                </a:lnTo>
                <a:lnTo>
                  <a:pt x="185423" y="11628"/>
                </a:lnTo>
                <a:lnTo>
                  <a:pt x="190926" y="14097"/>
                </a:lnTo>
                <a:lnTo>
                  <a:pt x="195864" y="17014"/>
                </a:lnTo>
                <a:lnTo>
                  <a:pt x="200427" y="20228"/>
                </a:lnTo>
                <a:lnTo>
                  <a:pt x="204738" y="23641"/>
                </a:lnTo>
                <a:lnTo>
                  <a:pt x="208882" y="27186"/>
                </a:lnTo>
                <a:lnTo>
                  <a:pt x="214185" y="33359"/>
                </a:lnTo>
                <a:lnTo>
                  <a:pt x="220260" y="41285"/>
                </a:lnTo>
                <a:lnTo>
                  <a:pt x="226850" y="50379"/>
                </a:lnTo>
                <a:lnTo>
                  <a:pt x="232513" y="57712"/>
                </a:lnTo>
                <a:lnTo>
                  <a:pt x="237559" y="63870"/>
                </a:lnTo>
                <a:lnTo>
                  <a:pt x="242193" y="69245"/>
                </a:lnTo>
                <a:lnTo>
                  <a:pt x="245282" y="74099"/>
                </a:lnTo>
                <a:lnTo>
                  <a:pt x="247342" y="78605"/>
                </a:lnTo>
                <a:lnTo>
                  <a:pt x="248714" y="82879"/>
                </a:lnTo>
                <a:lnTo>
                  <a:pt x="248360" y="86998"/>
                </a:lnTo>
                <a:lnTo>
                  <a:pt x="246853" y="91014"/>
                </a:lnTo>
                <a:lnTo>
                  <a:pt x="244579" y="94962"/>
                </a:lnTo>
                <a:lnTo>
                  <a:pt x="243063" y="98863"/>
                </a:lnTo>
                <a:lnTo>
                  <a:pt x="242052" y="102734"/>
                </a:lnTo>
                <a:lnTo>
                  <a:pt x="241378" y="106585"/>
                </a:lnTo>
                <a:lnTo>
                  <a:pt x="239659" y="110422"/>
                </a:lnTo>
                <a:lnTo>
                  <a:pt x="237242" y="114250"/>
                </a:lnTo>
                <a:lnTo>
                  <a:pt x="234362" y="118072"/>
                </a:lnTo>
                <a:lnTo>
                  <a:pt x="231172" y="121890"/>
                </a:lnTo>
                <a:lnTo>
                  <a:pt x="227775" y="125706"/>
                </a:lnTo>
                <a:lnTo>
                  <a:pt x="224239" y="129519"/>
                </a:lnTo>
                <a:lnTo>
                  <a:pt x="221884" y="133332"/>
                </a:lnTo>
                <a:lnTo>
                  <a:pt x="220312" y="137143"/>
                </a:lnTo>
                <a:lnTo>
                  <a:pt x="219265" y="140954"/>
                </a:lnTo>
                <a:lnTo>
                  <a:pt x="217297" y="143495"/>
                </a:lnTo>
                <a:lnTo>
                  <a:pt x="214715" y="145189"/>
                </a:lnTo>
                <a:lnTo>
                  <a:pt x="208459" y="147071"/>
                </a:lnTo>
                <a:lnTo>
                  <a:pt x="201446" y="147907"/>
                </a:lnTo>
                <a:lnTo>
                  <a:pt x="195257" y="149400"/>
                </a:lnTo>
                <a:lnTo>
                  <a:pt x="187321" y="151666"/>
                </a:lnTo>
                <a:lnTo>
                  <a:pt x="178222" y="154446"/>
                </a:lnTo>
                <a:lnTo>
                  <a:pt x="170884" y="156299"/>
                </a:lnTo>
                <a:lnTo>
                  <a:pt x="164723" y="157535"/>
                </a:lnTo>
                <a:lnTo>
                  <a:pt x="159346" y="158359"/>
                </a:lnTo>
                <a:lnTo>
                  <a:pt x="154491" y="158908"/>
                </a:lnTo>
                <a:lnTo>
                  <a:pt x="149984" y="159274"/>
                </a:lnTo>
                <a:lnTo>
                  <a:pt x="145709" y="159518"/>
                </a:lnTo>
                <a:lnTo>
                  <a:pt x="140320" y="158411"/>
                </a:lnTo>
                <a:lnTo>
                  <a:pt x="134187" y="156403"/>
                </a:lnTo>
                <a:lnTo>
                  <a:pt x="102871" y="14857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74"/>
          <p:cNvSpPr/>
          <p:nvPr/>
        </p:nvSpPr>
        <p:spPr>
          <a:xfrm>
            <a:off x="6423702" y="3920590"/>
            <a:ext cx="125062" cy="137003"/>
          </a:xfrm>
          <a:custGeom>
            <a:avLst/>
            <a:gdLst/>
            <a:ahLst/>
            <a:cxnLst/>
            <a:rect l="0" t="0" r="0" b="0"/>
            <a:pathLst>
              <a:path w="125062" h="137003">
                <a:moveTo>
                  <a:pt x="45677" y="22760"/>
                </a:moveTo>
                <a:lnTo>
                  <a:pt x="39610" y="16692"/>
                </a:lnTo>
                <a:lnTo>
                  <a:pt x="36552" y="14904"/>
                </a:lnTo>
                <a:lnTo>
                  <a:pt x="33244" y="13712"/>
                </a:lnTo>
                <a:lnTo>
                  <a:pt x="29769" y="12918"/>
                </a:lnTo>
                <a:lnTo>
                  <a:pt x="27452" y="13659"/>
                </a:lnTo>
                <a:lnTo>
                  <a:pt x="25907" y="15422"/>
                </a:lnTo>
                <a:lnTo>
                  <a:pt x="24877" y="17868"/>
                </a:lnTo>
                <a:lnTo>
                  <a:pt x="22921" y="19498"/>
                </a:lnTo>
                <a:lnTo>
                  <a:pt x="20346" y="20586"/>
                </a:lnTo>
                <a:lnTo>
                  <a:pt x="17360" y="21310"/>
                </a:lnTo>
                <a:lnTo>
                  <a:pt x="15370" y="23063"/>
                </a:lnTo>
                <a:lnTo>
                  <a:pt x="14042" y="25502"/>
                </a:lnTo>
                <a:lnTo>
                  <a:pt x="13157" y="28398"/>
                </a:lnTo>
                <a:lnTo>
                  <a:pt x="12567" y="31598"/>
                </a:lnTo>
                <a:lnTo>
                  <a:pt x="12174" y="35002"/>
                </a:lnTo>
                <a:lnTo>
                  <a:pt x="11912" y="38541"/>
                </a:lnTo>
                <a:lnTo>
                  <a:pt x="10467" y="42171"/>
                </a:lnTo>
                <a:lnTo>
                  <a:pt x="8234" y="45860"/>
                </a:lnTo>
                <a:lnTo>
                  <a:pt x="5475" y="49590"/>
                </a:lnTo>
                <a:lnTo>
                  <a:pt x="3636" y="53346"/>
                </a:lnTo>
                <a:lnTo>
                  <a:pt x="2410" y="57121"/>
                </a:lnTo>
                <a:lnTo>
                  <a:pt x="1593" y="60907"/>
                </a:lnTo>
                <a:lnTo>
                  <a:pt x="1048" y="64701"/>
                </a:lnTo>
                <a:lnTo>
                  <a:pt x="684" y="68501"/>
                </a:lnTo>
                <a:lnTo>
                  <a:pt x="442" y="72303"/>
                </a:lnTo>
                <a:lnTo>
                  <a:pt x="173" y="83302"/>
                </a:lnTo>
                <a:lnTo>
                  <a:pt x="0" y="98924"/>
                </a:lnTo>
                <a:lnTo>
                  <a:pt x="1256" y="101476"/>
                </a:lnTo>
                <a:lnTo>
                  <a:pt x="3363" y="104447"/>
                </a:lnTo>
                <a:lnTo>
                  <a:pt x="6038" y="107698"/>
                </a:lnTo>
                <a:lnTo>
                  <a:pt x="9091" y="109865"/>
                </a:lnTo>
                <a:lnTo>
                  <a:pt x="12397" y="111310"/>
                </a:lnTo>
                <a:lnTo>
                  <a:pt x="15870" y="112273"/>
                </a:lnTo>
                <a:lnTo>
                  <a:pt x="19456" y="112915"/>
                </a:lnTo>
                <a:lnTo>
                  <a:pt x="23117" y="113344"/>
                </a:lnTo>
                <a:lnTo>
                  <a:pt x="26827" y="113629"/>
                </a:lnTo>
                <a:lnTo>
                  <a:pt x="30570" y="113819"/>
                </a:lnTo>
                <a:lnTo>
                  <a:pt x="43437" y="114150"/>
                </a:lnTo>
                <a:lnTo>
                  <a:pt x="45454" y="112896"/>
                </a:lnTo>
                <a:lnTo>
                  <a:pt x="48068" y="110791"/>
                </a:lnTo>
                <a:lnTo>
                  <a:pt x="51081" y="108117"/>
                </a:lnTo>
                <a:lnTo>
                  <a:pt x="57816" y="101760"/>
                </a:lnTo>
                <a:lnTo>
                  <a:pt x="61390" y="98286"/>
                </a:lnTo>
                <a:lnTo>
                  <a:pt x="66313" y="94700"/>
                </a:lnTo>
                <a:lnTo>
                  <a:pt x="72134" y="91040"/>
                </a:lnTo>
                <a:lnTo>
                  <a:pt x="78555" y="87330"/>
                </a:lnTo>
                <a:lnTo>
                  <a:pt x="84106" y="82317"/>
                </a:lnTo>
                <a:lnTo>
                  <a:pt x="89077" y="76434"/>
                </a:lnTo>
                <a:lnTo>
                  <a:pt x="93660" y="69973"/>
                </a:lnTo>
                <a:lnTo>
                  <a:pt x="97986" y="64395"/>
                </a:lnTo>
                <a:lnTo>
                  <a:pt x="102139" y="59406"/>
                </a:lnTo>
                <a:lnTo>
                  <a:pt x="106179" y="54811"/>
                </a:lnTo>
                <a:lnTo>
                  <a:pt x="108872" y="50477"/>
                </a:lnTo>
                <a:lnTo>
                  <a:pt x="110668" y="46318"/>
                </a:lnTo>
                <a:lnTo>
                  <a:pt x="111864" y="42275"/>
                </a:lnTo>
                <a:lnTo>
                  <a:pt x="112662" y="38310"/>
                </a:lnTo>
                <a:lnTo>
                  <a:pt x="113194" y="34397"/>
                </a:lnTo>
                <a:lnTo>
                  <a:pt x="113549" y="30518"/>
                </a:lnTo>
                <a:lnTo>
                  <a:pt x="113785" y="25392"/>
                </a:lnTo>
                <a:lnTo>
                  <a:pt x="114047" y="12923"/>
                </a:lnTo>
                <a:lnTo>
                  <a:pt x="112847" y="8581"/>
                </a:lnTo>
                <a:lnTo>
                  <a:pt x="110778" y="5688"/>
                </a:lnTo>
                <a:lnTo>
                  <a:pt x="104397" y="1043"/>
                </a:lnTo>
                <a:lnTo>
                  <a:pt x="102605" y="662"/>
                </a:lnTo>
                <a:lnTo>
                  <a:pt x="100139" y="408"/>
                </a:lnTo>
                <a:lnTo>
                  <a:pt x="93124" y="0"/>
                </a:lnTo>
                <a:lnTo>
                  <a:pt x="91279" y="1236"/>
                </a:lnTo>
                <a:lnTo>
                  <a:pt x="88778" y="3331"/>
                </a:lnTo>
                <a:lnTo>
                  <a:pt x="85841" y="5997"/>
                </a:lnTo>
                <a:lnTo>
                  <a:pt x="81343" y="9045"/>
                </a:lnTo>
                <a:lnTo>
                  <a:pt x="75805" y="12346"/>
                </a:lnTo>
                <a:lnTo>
                  <a:pt x="69572" y="15817"/>
                </a:lnTo>
                <a:lnTo>
                  <a:pt x="62878" y="20671"/>
                </a:lnTo>
                <a:lnTo>
                  <a:pt x="55874" y="26447"/>
                </a:lnTo>
                <a:lnTo>
                  <a:pt x="48665" y="32838"/>
                </a:lnTo>
                <a:lnTo>
                  <a:pt x="43859" y="38369"/>
                </a:lnTo>
                <a:lnTo>
                  <a:pt x="40655" y="43326"/>
                </a:lnTo>
                <a:lnTo>
                  <a:pt x="35825" y="53490"/>
                </a:lnTo>
                <a:lnTo>
                  <a:pt x="29445" y="66474"/>
                </a:lnTo>
                <a:lnTo>
                  <a:pt x="27236" y="74763"/>
                </a:lnTo>
                <a:lnTo>
                  <a:pt x="25764" y="84098"/>
                </a:lnTo>
                <a:lnTo>
                  <a:pt x="23399" y="108254"/>
                </a:lnTo>
                <a:lnTo>
                  <a:pt x="24475" y="111506"/>
                </a:lnTo>
                <a:lnTo>
                  <a:pt x="26463" y="114943"/>
                </a:lnTo>
                <a:lnTo>
                  <a:pt x="29058" y="118506"/>
                </a:lnTo>
                <a:lnTo>
                  <a:pt x="30787" y="122150"/>
                </a:lnTo>
                <a:lnTo>
                  <a:pt x="31941" y="125850"/>
                </a:lnTo>
                <a:lnTo>
                  <a:pt x="32710" y="129586"/>
                </a:lnTo>
                <a:lnTo>
                  <a:pt x="34492" y="132077"/>
                </a:lnTo>
                <a:lnTo>
                  <a:pt x="36951" y="133738"/>
                </a:lnTo>
                <a:lnTo>
                  <a:pt x="39860" y="134845"/>
                </a:lnTo>
                <a:lnTo>
                  <a:pt x="43069" y="135583"/>
                </a:lnTo>
                <a:lnTo>
                  <a:pt x="46478" y="136075"/>
                </a:lnTo>
                <a:lnTo>
                  <a:pt x="55008" y="136865"/>
                </a:lnTo>
                <a:lnTo>
                  <a:pt x="56978" y="136930"/>
                </a:lnTo>
                <a:lnTo>
                  <a:pt x="62553" y="137002"/>
                </a:lnTo>
                <a:lnTo>
                  <a:pt x="65818" y="135751"/>
                </a:lnTo>
                <a:lnTo>
                  <a:pt x="69264" y="133647"/>
                </a:lnTo>
                <a:lnTo>
                  <a:pt x="72833" y="130975"/>
                </a:lnTo>
                <a:lnTo>
                  <a:pt x="75211" y="127923"/>
                </a:lnTo>
                <a:lnTo>
                  <a:pt x="76797" y="124618"/>
                </a:lnTo>
                <a:lnTo>
                  <a:pt x="77854" y="121145"/>
                </a:lnTo>
                <a:lnTo>
                  <a:pt x="79828" y="117560"/>
                </a:lnTo>
                <a:lnTo>
                  <a:pt x="82415" y="113900"/>
                </a:lnTo>
                <a:lnTo>
                  <a:pt x="85409" y="110190"/>
                </a:lnTo>
                <a:lnTo>
                  <a:pt x="88675" y="106446"/>
                </a:lnTo>
                <a:lnTo>
                  <a:pt x="92122" y="102681"/>
                </a:lnTo>
                <a:lnTo>
                  <a:pt x="95691" y="98900"/>
                </a:lnTo>
                <a:lnTo>
                  <a:pt x="98070" y="95110"/>
                </a:lnTo>
                <a:lnTo>
                  <a:pt x="99656" y="91313"/>
                </a:lnTo>
                <a:lnTo>
                  <a:pt x="100713" y="87512"/>
                </a:lnTo>
                <a:lnTo>
                  <a:pt x="102688" y="83708"/>
                </a:lnTo>
                <a:lnTo>
                  <a:pt x="105274" y="79902"/>
                </a:lnTo>
                <a:lnTo>
                  <a:pt x="108269" y="76094"/>
                </a:lnTo>
                <a:lnTo>
                  <a:pt x="111535" y="71016"/>
                </a:lnTo>
                <a:lnTo>
                  <a:pt x="114982" y="65091"/>
                </a:lnTo>
                <a:lnTo>
                  <a:pt x="118551" y="58600"/>
                </a:lnTo>
                <a:lnTo>
                  <a:pt x="120930" y="53003"/>
                </a:lnTo>
                <a:lnTo>
                  <a:pt x="122516" y="48002"/>
                </a:lnTo>
                <a:lnTo>
                  <a:pt x="123573" y="43398"/>
                </a:lnTo>
                <a:lnTo>
                  <a:pt x="124278" y="39058"/>
                </a:lnTo>
                <a:lnTo>
                  <a:pt x="124747" y="34896"/>
                </a:lnTo>
                <a:lnTo>
                  <a:pt x="125061" y="30850"/>
                </a:lnTo>
                <a:lnTo>
                  <a:pt x="124000" y="28153"/>
                </a:lnTo>
                <a:lnTo>
                  <a:pt x="122023" y="26355"/>
                </a:lnTo>
                <a:lnTo>
                  <a:pt x="119435" y="25157"/>
                </a:lnTo>
                <a:lnTo>
                  <a:pt x="116439" y="24358"/>
                </a:lnTo>
                <a:lnTo>
                  <a:pt x="113172" y="23825"/>
                </a:lnTo>
                <a:lnTo>
                  <a:pt x="91398" y="227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75"/>
          <p:cNvSpPr/>
          <p:nvPr/>
        </p:nvSpPr>
        <p:spPr>
          <a:xfrm>
            <a:off x="8389619" y="3909059"/>
            <a:ext cx="11432" cy="1"/>
          </a:xfrm>
          <a:custGeom>
            <a:avLst/>
            <a:gdLst/>
            <a:ahLst/>
            <a:cxnLst/>
            <a:rect l="0" t="0" r="0" b="0"/>
            <a:pathLst>
              <a:path w="11432" h="1">
                <a:moveTo>
                  <a:pt x="11431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76"/>
          <p:cNvSpPr/>
          <p:nvPr/>
        </p:nvSpPr>
        <p:spPr>
          <a:xfrm>
            <a:off x="8332668" y="3875308"/>
            <a:ext cx="91181" cy="113744"/>
          </a:xfrm>
          <a:custGeom>
            <a:avLst/>
            <a:gdLst/>
            <a:ahLst/>
            <a:cxnLst/>
            <a:rect l="0" t="0" r="0" b="0"/>
            <a:pathLst>
              <a:path w="91181" h="113744">
                <a:moveTo>
                  <a:pt x="22661" y="68042"/>
                </a:moveTo>
                <a:lnTo>
                  <a:pt x="16594" y="80177"/>
                </a:lnTo>
                <a:lnTo>
                  <a:pt x="14806" y="85022"/>
                </a:lnTo>
                <a:lnTo>
                  <a:pt x="13614" y="89522"/>
                </a:lnTo>
                <a:lnTo>
                  <a:pt x="12820" y="93792"/>
                </a:lnTo>
                <a:lnTo>
                  <a:pt x="13561" y="97908"/>
                </a:lnTo>
                <a:lnTo>
                  <a:pt x="15324" y="101923"/>
                </a:lnTo>
                <a:lnTo>
                  <a:pt x="17771" y="105869"/>
                </a:lnTo>
                <a:lnTo>
                  <a:pt x="20670" y="108500"/>
                </a:lnTo>
                <a:lnTo>
                  <a:pt x="23874" y="110254"/>
                </a:lnTo>
                <a:lnTo>
                  <a:pt x="27280" y="111423"/>
                </a:lnTo>
                <a:lnTo>
                  <a:pt x="30820" y="112202"/>
                </a:lnTo>
                <a:lnTo>
                  <a:pt x="34451" y="112722"/>
                </a:lnTo>
                <a:lnTo>
                  <a:pt x="43335" y="113556"/>
                </a:lnTo>
                <a:lnTo>
                  <a:pt x="46604" y="112355"/>
                </a:lnTo>
                <a:lnTo>
                  <a:pt x="51323" y="110284"/>
                </a:lnTo>
                <a:lnTo>
                  <a:pt x="57009" y="107633"/>
                </a:lnTo>
                <a:lnTo>
                  <a:pt x="62070" y="103325"/>
                </a:lnTo>
                <a:lnTo>
                  <a:pt x="66714" y="97914"/>
                </a:lnTo>
                <a:lnTo>
                  <a:pt x="71080" y="91767"/>
                </a:lnTo>
                <a:lnTo>
                  <a:pt x="75260" y="85128"/>
                </a:lnTo>
                <a:lnTo>
                  <a:pt x="79317" y="78163"/>
                </a:lnTo>
                <a:lnTo>
                  <a:pt x="83292" y="70979"/>
                </a:lnTo>
                <a:lnTo>
                  <a:pt x="85942" y="64920"/>
                </a:lnTo>
                <a:lnTo>
                  <a:pt x="87708" y="59611"/>
                </a:lnTo>
                <a:lnTo>
                  <a:pt x="90544" y="48031"/>
                </a:lnTo>
                <a:lnTo>
                  <a:pt x="90776" y="44542"/>
                </a:lnTo>
                <a:lnTo>
                  <a:pt x="91035" y="33890"/>
                </a:lnTo>
                <a:lnTo>
                  <a:pt x="91180" y="19682"/>
                </a:lnTo>
                <a:lnTo>
                  <a:pt x="89931" y="16752"/>
                </a:lnTo>
                <a:lnTo>
                  <a:pt x="87828" y="14798"/>
                </a:lnTo>
                <a:lnTo>
                  <a:pt x="85156" y="13496"/>
                </a:lnTo>
                <a:lnTo>
                  <a:pt x="83374" y="11358"/>
                </a:lnTo>
                <a:lnTo>
                  <a:pt x="82187" y="8663"/>
                </a:lnTo>
                <a:lnTo>
                  <a:pt x="81395" y="5595"/>
                </a:lnTo>
                <a:lnTo>
                  <a:pt x="79597" y="3551"/>
                </a:lnTo>
                <a:lnTo>
                  <a:pt x="77128" y="2188"/>
                </a:lnTo>
                <a:lnTo>
                  <a:pt x="74213" y="1279"/>
                </a:lnTo>
                <a:lnTo>
                  <a:pt x="70999" y="673"/>
                </a:lnTo>
                <a:lnTo>
                  <a:pt x="67587" y="269"/>
                </a:lnTo>
                <a:lnTo>
                  <a:pt x="64041" y="0"/>
                </a:lnTo>
                <a:lnTo>
                  <a:pt x="60408" y="1091"/>
                </a:lnTo>
                <a:lnTo>
                  <a:pt x="56716" y="3087"/>
                </a:lnTo>
                <a:lnTo>
                  <a:pt x="52985" y="5689"/>
                </a:lnTo>
                <a:lnTo>
                  <a:pt x="49227" y="7423"/>
                </a:lnTo>
                <a:lnTo>
                  <a:pt x="45452" y="8579"/>
                </a:lnTo>
                <a:lnTo>
                  <a:pt x="41665" y="9350"/>
                </a:lnTo>
                <a:lnTo>
                  <a:pt x="37870" y="11134"/>
                </a:lnTo>
                <a:lnTo>
                  <a:pt x="34071" y="13593"/>
                </a:lnTo>
                <a:lnTo>
                  <a:pt x="30268" y="16502"/>
                </a:lnTo>
                <a:lnTo>
                  <a:pt x="26462" y="20982"/>
                </a:lnTo>
                <a:lnTo>
                  <a:pt x="22655" y="26509"/>
                </a:lnTo>
                <a:lnTo>
                  <a:pt x="18847" y="32733"/>
                </a:lnTo>
                <a:lnTo>
                  <a:pt x="15038" y="38152"/>
                </a:lnTo>
                <a:lnTo>
                  <a:pt x="11230" y="43036"/>
                </a:lnTo>
                <a:lnTo>
                  <a:pt x="7420" y="47561"/>
                </a:lnTo>
                <a:lnTo>
                  <a:pt x="4881" y="51848"/>
                </a:lnTo>
                <a:lnTo>
                  <a:pt x="3188" y="55976"/>
                </a:lnTo>
                <a:lnTo>
                  <a:pt x="2059" y="59997"/>
                </a:lnTo>
                <a:lnTo>
                  <a:pt x="1307" y="65219"/>
                </a:lnTo>
                <a:lnTo>
                  <a:pt x="804" y="71240"/>
                </a:lnTo>
                <a:lnTo>
                  <a:pt x="247" y="83433"/>
                </a:lnTo>
                <a:lnTo>
                  <a:pt x="0" y="93085"/>
                </a:lnTo>
                <a:lnTo>
                  <a:pt x="1203" y="97437"/>
                </a:lnTo>
                <a:lnTo>
                  <a:pt x="3276" y="101609"/>
                </a:lnTo>
                <a:lnTo>
                  <a:pt x="9660" y="111361"/>
                </a:lnTo>
                <a:lnTo>
                  <a:pt x="11454" y="112161"/>
                </a:lnTo>
                <a:lnTo>
                  <a:pt x="13920" y="112695"/>
                </a:lnTo>
                <a:lnTo>
                  <a:pt x="16833" y="113050"/>
                </a:lnTo>
                <a:lnTo>
                  <a:pt x="20046" y="113287"/>
                </a:lnTo>
                <a:lnTo>
                  <a:pt x="23458" y="113445"/>
                </a:lnTo>
                <a:lnTo>
                  <a:pt x="31991" y="113699"/>
                </a:lnTo>
                <a:lnTo>
                  <a:pt x="39537" y="113743"/>
                </a:lnTo>
                <a:lnTo>
                  <a:pt x="42802" y="112479"/>
                </a:lnTo>
                <a:lnTo>
                  <a:pt x="46248" y="110367"/>
                </a:lnTo>
                <a:lnTo>
                  <a:pt x="49816" y="107688"/>
                </a:lnTo>
                <a:lnTo>
                  <a:pt x="52194" y="104633"/>
                </a:lnTo>
                <a:lnTo>
                  <a:pt x="53780" y="101326"/>
                </a:lnTo>
                <a:lnTo>
                  <a:pt x="54837" y="97851"/>
                </a:lnTo>
                <a:lnTo>
                  <a:pt x="56812" y="94264"/>
                </a:lnTo>
                <a:lnTo>
                  <a:pt x="59398" y="90604"/>
                </a:lnTo>
                <a:lnTo>
                  <a:pt x="62393" y="86893"/>
                </a:lnTo>
                <a:lnTo>
                  <a:pt x="66929" y="79339"/>
                </a:lnTo>
                <a:lnTo>
                  <a:pt x="72493" y="69223"/>
                </a:lnTo>
                <a:lnTo>
                  <a:pt x="78743" y="57399"/>
                </a:lnTo>
                <a:lnTo>
                  <a:pt x="82909" y="48247"/>
                </a:lnTo>
                <a:lnTo>
                  <a:pt x="85687" y="40875"/>
                </a:lnTo>
                <a:lnTo>
                  <a:pt x="87538" y="34690"/>
                </a:lnTo>
                <a:lnTo>
                  <a:pt x="88773" y="29297"/>
                </a:lnTo>
                <a:lnTo>
                  <a:pt x="89596" y="24432"/>
                </a:lnTo>
                <a:lnTo>
                  <a:pt x="90144" y="19919"/>
                </a:lnTo>
                <a:lnTo>
                  <a:pt x="89240" y="15640"/>
                </a:lnTo>
                <a:lnTo>
                  <a:pt x="87367" y="11517"/>
                </a:lnTo>
                <a:lnTo>
                  <a:pt x="81304" y="1843"/>
                </a:lnTo>
                <a:lnTo>
                  <a:pt x="79537" y="1049"/>
                </a:lnTo>
                <a:lnTo>
                  <a:pt x="77088" y="520"/>
                </a:lnTo>
                <a:lnTo>
                  <a:pt x="74186" y="167"/>
                </a:lnTo>
                <a:lnTo>
                  <a:pt x="70981" y="1202"/>
                </a:lnTo>
                <a:lnTo>
                  <a:pt x="67575" y="3162"/>
                </a:lnTo>
                <a:lnTo>
                  <a:pt x="59050" y="9364"/>
                </a:lnTo>
                <a:lnTo>
                  <a:pt x="39369" y="22575"/>
                </a:lnTo>
                <a:lnTo>
                  <a:pt x="32530" y="27570"/>
                </a:lnTo>
                <a:lnTo>
                  <a:pt x="26700" y="32170"/>
                </a:lnTo>
                <a:lnTo>
                  <a:pt x="14288" y="42611"/>
                </a:lnTo>
                <a:lnTo>
                  <a:pt x="13269" y="44738"/>
                </a:lnTo>
                <a:lnTo>
                  <a:pt x="12590" y="47426"/>
                </a:lnTo>
                <a:lnTo>
                  <a:pt x="12137" y="50488"/>
                </a:lnTo>
                <a:lnTo>
                  <a:pt x="13105" y="53799"/>
                </a:lnTo>
                <a:lnTo>
                  <a:pt x="15020" y="57277"/>
                </a:lnTo>
                <a:lnTo>
                  <a:pt x="17568" y="60865"/>
                </a:lnTo>
                <a:lnTo>
                  <a:pt x="20536" y="63257"/>
                </a:lnTo>
                <a:lnTo>
                  <a:pt x="23784" y="64852"/>
                </a:lnTo>
                <a:lnTo>
                  <a:pt x="27220" y="65915"/>
                </a:lnTo>
                <a:lnTo>
                  <a:pt x="30781" y="65354"/>
                </a:lnTo>
                <a:lnTo>
                  <a:pt x="34424" y="63710"/>
                </a:lnTo>
                <a:lnTo>
                  <a:pt x="43330" y="58014"/>
                </a:lnTo>
                <a:lnTo>
                  <a:pt x="45330" y="57546"/>
                </a:lnTo>
                <a:lnTo>
                  <a:pt x="47934" y="57235"/>
                </a:lnTo>
                <a:lnTo>
                  <a:pt x="56951" y="5661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177"/>
          <p:cNvSpPr/>
          <p:nvPr/>
        </p:nvSpPr>
        <p:spPr>
          <a:xfrm>
            <a:off x="6092189" y="4800600"/>
            <a:ext cx="2811781" cy="274320"/>
          </a:xfrm>
          <a:custGeom>
            <a:avLst/>
            <a:gdLst/>
            <a:ahLst/>
            <a:cxnLst/>
            <a:rect l="0" t="0" r="0" b="0"/>
            <a:pathLst>
              <a:path w="2811781" h="274320">
                <a:moveTo>
                  <a:pt x="0" y="274319"/>
                </a:moveTo>
                <a:lnTo>
                  <a:pt x="6069" y="268252"/>
                </a:lnTo>
                <a:lnTo>
                  <a:pt x="9125" y="266464"/>
                </a:lnTo>
                <a:lnTo>
                  <a:pt x="15909" y="264478"/>
                </a:lnTo>
                <a:lnTo>
                  <a:pt x="26868" y="263360"/>
                </a:lnTo>
                <a:lnTo>
                  <a:pt x="30612" y="261933"/>
                </a:lnTo>
                <a:lnTo>
                  <a:pt x="41950" y="255127"/>
                </a:lnTo>
                <a:lnTo>
                  <a:pt x="54898" y="251943"/>
                </a:lnTo>
                <a:lnTo>
                  <a:pt x="141920" y="243605"/>
                </a:lnTo>
                <a:lnTo>
                  <a:pt x="228824" y="240048"/>
                </a:lnTo>
                <a:lnTo>
                  <a:pt x="296881" y="232177"/>
                </a:lnTo>
                <a:lnTo>
                  <a:pt x="337808" y="225919"/>
                </a:lnTo>
                <a:lnTo>
                  <a:pt x="382400" y="218322"/>
                </a:lnTo>
                <a:lnTo>
                  <a:pt x="413217" y="217321"/>
                </a:lnTo>
                <a:lnTo>
                  <a:pt x="425376" y="213850"/>
                </a:lnTo>
                <a:lnTo>
                  <a:pt x="437975" y="209344"/>
                </a:lnTo>
                <a:lnTo>
                  <a:pt x="459800" y="203065"/>
                </a:lnTo>
                <a:lnTo>
                  <a:pt x="473597" y="198201"/>
                </a:lnTo>
                <a:lnTo>
                  <a:pt x="506536" y="195078"/>
                </a:lnTo>
                <a:lnTo>
                  <a:pt x="553961" y="193141"/>
                </a:lnTo>
                <a:lnTo>
                  <a:pt x="600821" y="185283"/>
                </a:lnTo>
                <a:lnTo>
                  <a:pt x="681722" y="182907"/>
                </a:lnTo>
                <a:lnTo>
                  <a:pt x="718318" y="181618"/>
                </a:lnTo>
                <a:lnTo>
                  <a:pt x="762074" y="173834"/>
                </a:lnTo>
                <a:lnTo>
                  <a:pt x="844875" y="170272"/>
                </a:lnTo>
                <a:lnTo>
                  <a:pt x="888580" y="162352"/>
                </a:lnTo>
                <a:lnTo>
                  <a:pt x="918588" y="155553"/>
                </a:lnTo>
                <a:lnTo>
                  <a:pt x="962265" y="148695"/>
                </a:lnTo>
                <a:lnTo>
                  <a:pt x="993776" y="141142"/>
                </a:lnTo>
                <a:lnTo>
                  <a:pt x="1054687" y="134006"/>
                </a:lnTo>
                <a:lnTo>
                  <a:pt x="1083390" y="128182"/>
                </a:lnTo>
                <a:lnTo>
                  <a:pt x="1134048" y="120146"/>
                </a:lnTo>
                <a:lnTo>
                  <a:pt x="1205745" y="111683"/>
                </a:lnTo>
                <a:lnTo>
                  <a:pt x="1236927" y="105517"/>
                </a:lnTo>
                <a:lnTo>
                  <a:pt x="1259252" y="98543"/>
                </a:lnTo>
                <a:lnTo>
                  <a:pt x="1302136" y="91573"/>
                </a:lnTo>
                <a:lnTo>
                  <a:pt x="1319984" y="85995"/>
                </a:lnTo>
                <a:lnTo>
                  <a:pt x="1339730" y="81460"/>
                </a:lnTo>
                <a:lnTo>
                  <a:pt x="1398922" y="69648"/>
                </a:lnTo>
                <a:lnTo>
                  <a:pt x="1441317" y="62704"/>
                </a:lnTo>
                <a:lnTo>
                  <a:pt x="1519287" y="57637"/>
                </a:lnTo>
                <a:lnTo>
                  <a:pt x="1591662" y="49359"/>
                </a:lnTo>
                <a:lnTo>
                  <a:pt x="1669062" y="42546"/>
                </a:lnTo>
                <a:lnTo>
                  <a:pt x="1708488" y="35921"/>
                </a:lnTo>
                <a:lnTo>
                  <a:pt x="1796240" y="34332"/>
                </a:lnTo>
                <a:lnTo>
                  <a:pt x="1839302" y="33028"/>
                </a:lnTo>
                <a:lnTo>
                  <a:pt x="1876971" y="25244"/>
                </a:lnTo>
                <a:lnTo>
                  <a:pt x="1960765" y="22952"/>
                </a:lnTo>
                <a:lnTo>
                  <a:pt x="2356954" y="22859"/>
                </a:lnTo>
                <a:lnTo>
                  <a:pt x="2375109" y="19473"/>
                </a:lnTo>
                <a:lnTo>
                  <a:pt x="2392914" y="15004"/>
                </a:lnTo>
                <a:lnTo>
                  <a:pt x="2473620" y="11522"/>
                </a:lnTo>
                <a:lnTo>
                  <a:pt x="2520587" y="11441"/>
                </a:lnTo>
                <a:lnTo>
                  <a:pt x="2536734" y="8048"/>
                </a:lnTo>
                <a:lnTo>
                  <a:pt x="2552378" y="3577"/>
                </a:lnTo>
                <a:lnTo>
                  <a:pt x="2619715" y="139"/>
                </a:lnTo>
                <a:lnTo>
                  <a:pt x="281178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178"/>
          <p:cNvSpPr/>
          <p:nvPr/>
        </p:nvSpPr>
        <p:spPr>
          <a:xfrm>
            <a:off x="7418115" y="4754881"/>
            <a:ext cx="125115" cy="146749"/>
          </a:xfrm>
          <a:custGeom>
            <a:avLst/>
            <a:gdLst/>
            <a:ahLst/>
            <a:cxnLst/>
            <a:rect l="0" t="0" r="0" b="0"/>
            <a:pathLst>
              <a:path w="125115" h="146749">
                <a:moveTo>
                  <a:pt x="45675" y="34288"/>
                </a:moveTo>
                <a:lnTo>
                  <a:pt x="39607" y="22153"/>
                </a:lnTo>
                <a:lnTo>
                  <a:pt x="36550" y="19848"/>
                </a:lnTo>
                <a:lnTo>
                  <a:pt x="33241" y="19582"/>
                </a:lnTo>
                <a:lnTo>
                  <a:pt x="24874" y="22211"/>
                </a:lnTo>
                <a:lnTo>
                  <a:pt x="22918" y="24967"/>
                </a:lnTo>
                <a:lnTo>
                  <a:pt x="20344" y="29344"/>
                </a:lnTo>
                <a:lnTo>
                  <a:pt x="13154" y="42484"/>
                </a:lnTo>
                <a:lnTo>
                  <a:pt x="11295" y="44832"/>
                </a:lnTo>
                <a:lnTo>
                  <a:pt x="8785" y="47668"/>
                </a:lnTo>
                <a:lnTo>
                  <a:pt x="5841" y="50828"/>
                </a:lnTo>
                <a:lnTo>
                  <a:pt x="3879" y="54205"/>
                </a:lnTo>
                <a:lnTo>
                  <a:pt x="2570" y="57726"/>
                </a:lnTo>
                <a:lnTo>
                  <a:pt x="1698" y="61344"/>
                </a:lnTo>
                <a:lnTo>
                  <a:pt x="1118" y="65025"/>
                </a:lnTo>
                <a:lnTo>
                  <a:pt x="729" y="68750"/>
                </a:lnTo>
                <a:lnTo>
                  <a:pt x="471" y="72503"/>
                </a:lnTo>
                <a:lnTo>
                  <a:pt x="299" y="77544"/>
                </a:lnTo>
                <a:lnTo>
                  <a:pt x="57" y="96776"/>
                </a:lnTo>
                <a:lnTo>
                  <a:pt x="0" y="111167"/>
                </a:lnTo>
                <a:lnTo>
                  <a:pt x="1255" y="117291"/>
                </a:lnTo>
                <a:lnTo>
                  <a:pt x="3362" y="122643"/>
                </a:lnTo>
                <a:lnTo>
                  <a:pt x="9800" y="134291"/>
                </a:lnTo>
                <a:lnTo>
                  <a:pt x="11598" y="136517"/>
                </a:lnTo>
                <a:lnTo>
                  <a:pt x="14067" y="139271"/>
                </a:lnTo>
                <a:lnTo>
                  <a:pt x="16983" y="142377"/>
                </a:lnTo>
                <a:lnTo>
                  <a:pt x="20197" y="144447"/>
                </a:lnTo>
                <a:lnTo>
                  <a:pt x="23610" y="145828"/>
                </a:lnTo>
                <a:lnTo>
                  <a:pt x="27154" y="146748"/>
                </a:lnTo>
                <a:lnTo>
                  <a:pt x="30788" y="146091"/>
                </a:lnTo>
                <a:lnTo>
                  <a:pt x="34480" y="144384"/>
                </a:lnTo>
                <a:lnTo>
                  <a:pt x="38212" y="141975"/>
                </a:lnTo>
                <a:lnTo>
                  <a:pt x="41969" y="140370"/>
                </a:lnTo>
                <a:lnTo>
                  <a:pt x="45744" y="139299"/>
                </a:lnTo>
                <a:lnTo>
                  <a:pt x="49531" y="138586"/>
                </a:lnTo>
                <a:lnTo>
                  <a:pt x="53325" y="136840"/>
                </a:lnTo>
                <a:lnTo>
                  <a:pt x="57125" y="134406"/>
                </a:lnTo>
                <a:lnTo>
                  <a:pt x="60929" y="131514"/>
                </a:lnTo>
                <a:lnTo>
                  <a:pt x="64734" y="128315"/>
                </a:lnTo>
                <a:lnTo>
                  <a:pt x="68541" y="124913"/>
                </a:lnTo>
                <a:lnTo>
                  <a:pt x="76157" y="117746"/>
                </a:lnTo>
                <a:lnTo>
                  <a:pt x="94782" y="99410"/>
                </a:lnTo>
                <a:lnTo>
                  <a:pt x="101272" y="92943"/>
                </a:lnTo>
                <a:lnTo>
                  <a:pt x="105600" y="87361"/>
                </a:lnTo>
                <a:lnTo>
                  <a:pt x="108485" y="82371"/>
                </a:lnTo>
                <a:lnTo>
                  <a:pt x="110409" y="77773"/>
                </a:lnTo>
                <a:lnTo>
                  <a:pt x="112960" y="73438"/>
                </a:lnTo>
                <a:lnTo>
                  <a:pt x="115932" y="69278"/>
                </a:lnTo>
                <a:lnTo>
                  <a:pt x="119183" y="65235"/>
                </a:lnTo>
                <a:lnTo>
                  <a:pt x="121350" y="61269"/>
                </a:lnTo>
                <a:lnTo>
                  <a:pt x="122795" y="57356"/>
                </a:lnTo>
                <a:lnTo>
                  <a:pt x="123758" y="53477"/>
                </a:lnTo>
                <a:lnTo>
                  <a:pt x="124400" y="49621"/>
                </a:lnTo>
                <a:lnTo>
                  <a:pt x="124829" y="45780"/>
                </a:lnTo>
                <a:lnTo>
                  <a:pt x="125114" y="41949"/>
                </a:lnTo>
                <a:lnTo>
                  <a:pt x="124033" y="38126"/>
                </a:lnTo>
                <a:lnTo>
                  <a:pt x="122044" y="34306"/>
                </a:lnTo>
                <a:lnTo>
                  <a:pt x="119448" y="30490"/>
                </a:lnTo>
                <a:lnTo>
                  <a:pt x="116446" y="27947"/>
                </a:lnTo>
                <a:lnTo>
                  <a:pt x="113176" y="26251"/>
                </a:lnTo>
                <a:lnTo>
                  <a:pt x="109725" y="25120"/>
                </a:lnTo>
                <a:lnTo>
                  <a:pt x="107425" y="23096"/>
                </a:lnTo>
                <a:lnTo>
                  <a:pt x="105892" y="20477"/>
                </a:lnTo>
                <a:lnTo>
                  <a:pt x="104869" y="17461"/>
                </a:lnTo>
                <a:lnTo>
                  <a:pt x="102918" y="14180"/>
                </a:lnTo>
                <a:lnTo>
                  <a:pt x="100347" y="10723"/>
                </a:lnTo>
                <a:lnTo>
                  <a:pt x="97363" y="7148"/>
                </a:lnTo>
                <a:lnTo>
                  <a:pt x="94103" y="4764"/>
                </a:lnTo>
                <a:lnTo>
                  <a:pt x="90660" y="3176"/>
                </a:lnTo>
                <a:lnTo>
                  <a:pt x="87095" y="2117"/>
                </a:lnTo>
                <a:lnTo>
                  <a:pt x="83448" y="1411"/>
                </a:lnTo>
                <a:lnTo>
                  <a:pt x="79747" y="940"/>
                </a:lnTo>
                <a:lnTo>
                  <a:pt x="76009" y="626"/>
                </a:lnTo>
                <a:lnTo>
                  <a:pt x="72248" y="417"/>
                </a:lnTo>
                <a:lnTo>
                  <a:pt x="64681" y="184"/>
                </a:lnTo>
                <a:lnTo>
                  <a:pt x="47929" y="15"/>
                </a:lnTo>
                <a:lnTo>
                  <a:pt x="26191" y="0"/>
                </a:lnTo>
                <a:lnTo>
                  <a:pt x="23795" y="1269"/>
                </a:lnTo>
                <a:lnTo>
                  <a:pt x="20928" y="3386"/>
                </a:lnTo>
                <a:lnTo>
                  <a:pt x="13270" y="9840"/>
                </a:lnTo>
                <a:lnTo>
                  <a:pt x="12642" y="11640"/>
                </a:lnTo>
                <a:lnTo>
                  <a:pt x="12222" y="14109"/>
                </a:lnTo>
                <a:lnTo>
                  <a:pt x="11943" y="17025"/>
                </a:lnTo>
                <a:lnTo>
                  <a:pt x="10487" y="20240"/>
                </a:lnTo>
                <a:lnTo>
                  <a:pt x="8246" y="23653"/>
                </a:lnTo>
                <a:lnTo>
                  <a:pt x="5483" y="27198"/>
                </a:lnTo>
                <a:lnTo>
                  <a:pt x="3639" y="30831"/>
                </a:lnTo>
                <a:lnTo>
                  <a:pt x="2411" y="34524"/>
                </a:lnTo>
                <a:lnTo>
                  <a:pt x="1593" y="38255"/>
                </a:lnTo>
                <a:lnTo>
                  <a:pt x="1046" y="47093"/>
                </a:lnTo>
                <a:lnTo>
                  <a:pt x="440" y="73846"/>
                </a:lnTo>
                <a:lnTo>
                  <a:pt x="1548" y="83520"/>
                </a:lnTo>
                <a:lnTo>
                  <a:pt x="3557" y="89970"/>
                </a:lnTo>
                <a:lnTo>
                  <a:pt x="6166" y="94269"/>
                </a:lnTo>
                <a:lnTo>
                  <a:pt x="7906" y="99676"/>
                </a:lnTo>
                <a:lnTo>
                  <a:pt x="9065" y="105820"/>
                </a:lnTo>
                <a:lnTo>
                  <a:pt x="9839" y="112456"/>
                </a:lnTo>
                <a:lnTo>
                  <a:pt x="11624" y="116880"/>
                </a:lnTo>
                <a:lnTo>
                  <a:pt x="14084" y="119829"/>
                </a:lnTo>
                <a:lnTo>
                  <a:pt x="16994" y="121796"/>
                </a:lnTo>
                <a:lnTo>
                  <a:pt x="18934" y="124377"/>
                </a:lnTo>
                <a:lnTo>
                  <a:pt x="20227" y="127367"/>
                </a:lnTo>
                <a:lnTo>
                  <a:pt x="21090" y="130631"/>
                </a:lnTo>
                <a:lnTo>
                  <a:pt x="22935" y="132807"/>
                </a:lnTo>
                <a:lnTo>
                  <a:pt x="25435" y="134257"/>
                </a:lnTo>
                <a:lnTo>
                  <a:pt x="28372" y="135225"/>
                </a:lnTo>
                <a:lnTo>
                  <a:pt x="31599" y="135869"/>
                </a:lnTo>
                <a:lnTo>
                  <a:pt x="35021" y="136299"/>
                </a:lnTo>
                <a:lnTo>
                  <a:pt x="43570" y="136989"/>
                </a:lnTo>
                <a:lnTo>
                  <a:pt x="48126" y="137083"/>
                </a:lnTo>
                <a:lnTo>
                  <a:pt x="51119" y="137108"/>
                </a:lnTo>
                <a:lnTo>
                  <a:pt x="53114" y="135855"/>
                </a:lnTo>
                <a:lnTo>
                  <a:pt x="54445" y="133750"/>
                </a:lnTo>
                <a:lnTo>
                  <a:pt x="55331" y="131076"/>
                </a:lnTo>
                <a:lnTo>
                  <a:pt x="57193" y="129293"/>
                </a:lnTo>
                <a:lnTo>
                  <a:pt x="59703" y="128105"/>
                </a:lnTo>
                <a:lnTo>
                  <a:pt x="62646" y="127313"/>
                </a:lnTo>
                <a:lnTo>
                  <a:pt x="65880" y="125514"/>
                </a:lnTo>
                <a:lnTo>
                  <a:pt x="69305" y="123046"/>
                </a:lnTo>
                <a:lnTo>
                  <a:pt x="72857" y="120130"/>
                </a:lnTo>
                <a:lnTo>
                  <a:pt x="75227" y="116916"/>
                </a:lnTo>
                <a:lnTo>
                  <a:pt x="76806" y="113504"/>
                </a:lnTo>
                <a:lnTo>
                  <a:pt x="77859" y="109959"/>
                </a:lnTo>
                <a:lnTo>
                  <a:pt x="79831" y="106325"/>
                </a:lnTo>
                <a:lnTo>
                  <a:pt x="82415" y="102633"/>
                </a:lnTo>
                <a:lnTo>
                  <a:pt x="85408" y="98902"/>
                </a:lnTo>
                <a:lnTo>
                  <a:pt x="87404" y="95144"/>
                </a:lnTo>
                <a:lnTo>
                  <a:pt x="88733" y="91368"/>
                </a:lnTo>
                <a:lnTo>
                  <a:pt x="89621" y="87582"/>
                </a:lnTo>
                <a:lnTo>
                  <a:pt x="90212" y="83787"/>
                </a:lnTo>
                <a:lnTo>
                  <a:pt x="90606" y="79988"/>
                </a:lnTo>
                <a:lnTo>
                  <a:pt x="90869" y="76184"/>
                </a:lnTo>
                <a:lnTo>
                  <a:pt x="91044" y="72379"/>
                </a:lnTo>
                <a:lnTo>
                  <a:pt x="91239" y="64764"/>
                </a:lnTo>
                <a:lnTo>
                  <a:pt x="91349" y="53337"/>
                </a:lnTo>
                <a:lnTo>
                  <a:pt x="90094" y="48258"/>
                </a:lnTo>
                <a:lnTo>
                  <a:pt x="87987" y="42331"/>
                </a:lnTo>
                <a:lnTo>
                  <a:pt x="85313" y="35840"/>
                </a:lnTo>
                <a:lnTo>
                  <a:pt x="82260" y="31513"/>
                </a:lnTo>
                <a:lnTo>
                  <a:pt x="78955" y="28628"/>
                </a:lnTo>
                <a:lnTo>
                  <a:pt x="70593" y="23998"/>
                </a:lnTo>
                <a:lnTo>
                  <a:pt x="68637" y="23618"/>
                </a:lnTo>
                <a:lnTo>
                  <a:pt x="66063" y="23365"/>
                </a:lnTo>
                <a:lnTo>
                  <a:pt x="63077" y="23196"/>
                </a:lnTo>
                <a:lnTo>
                  <a:pt x="61086" y="24354"/>
                </a:lnTo>
                <a:lnTo>
                  <a:pt x="59759" y="26395"/>
                </a:lnTo>
                <a:lnTo>
                  <a:pt x="58874" y="29026"/>
                </a:lnTo>
                <a:lnTo>
                  <a:pt x="57013" y="30780"/>
                </a:lnTo>
                <a:lnTo>
                  <a:pt x="54504" y="31950"/>
                </a:lnTo>
                <a:lnTo>
                  <a:pt x="51561" y="32729"/>
                </a:lnTo>
                <a:lnTo>
                  <a:pt x="48329" y="34519"/>
                </a:lnTo>
                <a:lnTo>
                  <a:pt x="44904" y="36982"/>
                </a:lnTo>
                <a:lnTo>
                  <a:pt x="36350" y="43993"/>
                </a:lnTo>
                <a:lnTo>
                  <a:pt x="34378" y="45838"/>
                </a:lnTo>
                <a:lnTo>
                  <a:pt x="24588" y="55408"/>
                </a:lnTo>
                <a:lnTo>
                  <a:pt x="23997" y="57258"/>
                </a:lnTo>
                <a:lnTo>
                  <a:pt x="23603" y="59762"/>
                </a:lnTo>
                <a:lnTo>
                  <a:pt x="22970" y="66837"/>
                </a:lnTo>
                <a:lnTo>
                  <a:pt x="24188" y="67418"/>
                </a:lnTo>
                <a:lnTo>
                  <a:pt x="26270" y="67804"/>
                </a:lnTo>
                <a:lnTo>
                  <a:pt x="32669" y="68426"/>
                </a:lnTo>
                <a:lnTo>
                  <a:pt x="33195" y="67206"/>
                </a:lnTo>
                <a:lnTo>
                  <a:pt x="33544" y="65124"/>
                </a:lnTo>
                <a:lnTo>
                  <a:pt x="33778" y="62466"/>
                </a:lnTo>
                <a:lnTo>
                  <a:pt x="35203" y="60693"/>
                </a:lnTo>
                <a:lnTo>
                  <a:pt x="37423" y="59511"/>
                </a:lnTo>
                <a:lnTo>
                  <a:pt x="40174" y="58724"/>
                </a:lnTo>
                <a:lnTo>
                  <a:pt x="42007" y="56929"/>
                </a:lnTo>
                <a:lnTo>
                  <a:pt x="43230" y="54462"/>
                </a:lnTo>
                <a:lnTo>
                  <a:pt x="44045" y="51548"/>
                </a:lnTo>
                <a:lnTo>
                  <a:pt x="45858" y="49605"/>
                </a:lnTo>
                <a:lnTo>
                  <a:pt x="48337" y="48309"/>
                </a:lnTo>
                <a:lnTo>
                  <a:pt x="57104" y="4571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179"/>
          <p:cNvSpPr/>
          <p:nvPr/>
        </p:nvSpPr>
        <p:spPr>
          <a:xfrm>
            <a:off x="6103620" y="5166422"/>
            <a:ext cx="182881" cy="290811"/>
          </a:xfrm>
          <a:custGeom>
            <a:avLst/>
            <a:gdLst/>
            <a:ahLst/>
            <a:cxnLst/>
            <a:rect l="0" t="0" r="0" b="0"/>
            <a:pathLst>
              <a:path w="182881" h="290811">
                <a:moveTo>
                  <a:pt x="0" y="45657"/>
                </a:moveTo>
                <a:lnTo>
                  <a:pt x="0" y="57793"/>
                </a:lnTo>
                <a:lnTo>
                  <a:pt x="1270" y="63908"/>
                </a:lnTo>
                <a:lnTo>
                  <a:pt x="3387" y="70525"/>
                </a:lnTo>
                <a:lnTo>
                  <a:pt x="6067" y="77476"/>
                </a:lnTo>
                <a:lnTo>
                  <a:pt x="7855" y="85919"/>
                </a:lnTo>
                <a:lnTo>
                  <a:pt x="9046" y="95359"/>
                </a:lnTo>
                <a:lnTo>
                  <a:pt x="9841" y="105462"/>
                </a:lnTo>
                <a:lnTo>
                  <a:pt x="11640" y="119817"/>
                </a:lnTo>
                <a:lnTo>
                  <a:pt x="17026" y="156088"/>
                </a:lnTo>
                <a:lnTo>
                  <a:pt x="18971" y="176427"/>
                </a:lnTo>
                <a:lnTo>
                  <a:pt x="20267" y="197607"/>
                </a:lnTo>
                <a:lnTo>
                  <a:pt x="22347" y="256012"/>
                </a:lnTo>
                <a:lnTo>
                  <a:pt x="22814" y="282497"/>
                </a:lnTo>
                <a:lnTo>
                  <a:pt x="22846" y="290810"/>
                </a:lnTo>
                <a:lnTo>
                  <a:pt x="21581" y="290372"/>
                </a:lnTo>
                <a:lnTo>
                  <a:pt x="16788" y="283113"/>
                </a:lnTo>
                <a:lnTo>
                  <a:pt x="13811" y="274807"/>
                </a:lnTo>
                <a:lnTo>
                  <a:pt x="13017" y="270814"/>
                </a:lnTo>
                <a:lnTo>
                  <a:pt x="12488" y="264342"/>
                </a:lnTo>
                <a:lnTo>
                  <a:pt x="12135" y="256217"/>
                </a:lnTo>
                <a:lnTo>
                  <a:pt x="11639" y="229966"/>
                </a:lnTo>
                <a:lnTo>
                  <a:pt x="11471" y="180136"/>
                </a:lnTo>
                <a:lnTo>
                  <a:pt x="12727" y="159440"/>
                </a:lnTo>
                <a:lnTo>
                  <a:pt x="14835" y="135482"/>
                </a:lnTo>
                <a:lnTo>
                  <a:pt x="19293" y="89390"/>
                </a:lnTo>
                <a:lnTo>
                  <a:pt x="20482" y="73543"/>
                </a:lnTo>
                <a:lnTo>
                  <a:pt x="21274" y="60438"/>
                </a:lnTo>
                <a:lnTo>
                  <a:pt x="23073" y="50430"/>
                </a:lnTo>
                <a:lnTo>
                  <a:pt x="25542" y="42490"/>
                </a:lnTo>
                <a:lnTo>
                  <a:pt x="28457" y="35926"/>
                </a:lnTo>
                <a:lnTo>
                  <a:pt x="30402" y="30279"/>
                </a:lnTo>
                <a:lnTo>
                  <a:pt x="31698" y="25246"/>
                </a:lnTo>
                <a:lnTo>
                  <a:pt x="32562" y="20620"/>
                </a:lnTo>
                <a:lnTo>
                  <a:pt x="36908" y="12093"/>
                </a:lnTo>
                <a:lnTo>
                  <a:pt x="39845" y="8041"/>
                </a:lnTo>
                <a:lnTo>
                  <a:pt x="43073" y="5340"/>
                </a:lnTo>
                <a:lnTo>
                  <a:pt x="46495" y="3539"/>
                </a:lnTo>
                <a:lnTo>
                  <a:pt x="55045" y="649"/>
                </a:lnTo>
                <a:lnTo>
                  <a:pt x="59601" y="254"/>
                </a:lnTo>
                <a:lnTo>
                  <a:pt x="65859" y="78"/>
                </a:lnTo>
                <a:lnTo>
                  <a:pt x="72873" y="0"/>
                </a:lnTo>
                <a:lnTo>
                  <a:pt x="76522" y="1249"/>
                </a:lnTo>
                <a:lnTo>
                  <a:pt x="80225" y="3352"/>
                </a:lnTo>
                <a:lnTo>
                  <a:pt x="83963" y="6023"/>
                </a:lnTo>
                <a:lnTo>
                  <a:pt x="87725" y="7805"/>
                </a:lnTo>
                <a:lnTo>
                  <a:pt x="91504" y="8992"/>
                </a:lnTo>
                <a:lnTo>
                  <a:pt x="95292" y="9784"/>
                </a:lnTo>
                <a:lnTo>
                  <a:pt x="99088" y="11582"/>
                </a:lnTo>
                <a:lnTo>
                  <a:pt x="102888" y="14050"/>
                </a:lnTo>
                <a:lnTo>
                  <a:pt x="106692" y="16966"/>
                </a:lnTo>
                <a:lnTo>
                  <a:pt x="110498" y="22720"/>
                </a:lnTo>
                <a:lnTo>
                  <a:pt x="114305" y="30366"/>
                </a:lnTo>
                <a:lnTo>
                  <a:pt x="118113" y="39273"/>
                </a:lnTo>
                <a:lnTo>
                  <a:pt x="125731" y="55943"/>
                </a:lnTo>
                <a:lnTo>
                  <a:pt x="140970" y="87341"/>
                </a:lnTo>
                <a:lnTo>
                  <a:pt x="144780" y="96307"/>
                </a:lnTo>
                <a:lnTo>
                  <a:pt x="148589" y="106094"/>
                </a:lnTo>
                <a:lnTo>
                  <a:pt x="152399" y="116428"/>
                </a:lnTo>
                <a:lnTo>
                  <a:pt x="154939" y="125858"/>
                </a:lnTo>
                <a:lnTo>
                  <a:pt x="156633" y="134684"/>
                </a:lnTo>
                <a:lnTo>
                  <a:pt x="157762" y="143109"/>
                </a:lnTo>
                <a:lnTo>
                  <a:pt x="165419" y="191372"/>
                </a:lnTo>
                <a:lnTo>
                  <a:pt x="168699" y="205031"/>
                </a:lnTo>
                <a:lnTo>
                  <a:pt x="172155" y="215406"/>
                </a:lnTo>
                <a:lnTo>
                  <a:pt x="175730" y="223593"/>
                </a:lnTo>
                <a:lnTo>
                  <a:pt x="178113" y="232861"/>
                </a:lnTo>
                <a:lnTo>
                  <a:pt x="179703" y="242850"/>
                </a:lnTo>
                <a:lnTo>
                  <a:pt x="181938" y="264952"/>
                </a:lnTo>
                <a:lnTo>
                  <a:pt x="182880" y="28568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180"/>
          <p:cNvSpPr/>
          <p:nvPr/>
        </p:nvSpPr>
        <p:spPr>
          <a:xfrm>
            <a:off x="6057900" y="5212086"/>
            <a:ext cx="205740" cy="45715"/>
          </a:xfrm>
          <a:custGeom>
            <a:avLst/>
            <a:gdLst/>
            <a:ahLst/>
            <a:cxnLst/>
            <a:rect l="0" t="0" r="0" b="0"/>
            <a:pathLst>
              <a:path w="205740" h="45715">
                <a:moveTo>
                  <a:pt x="0" y="45714"/>
                </a:moveTo>
                <a:lnTo>
                  <a:pt x="6067" y="45714"/>
                </a:lnTo>
                <a:lnTo>
                  <a:pt x="9125" y="44443"/>
                </a:lnTo>
                <a:lnTo>
                  <a:pt x="12432" y="42327"/>
                </a:lnTo>
                <a:lnTo>
                  <a:pt x="15908" y="39646"/>
                </a:lnTo>
                <a:lnTo>
                  <a:pt x="19496" y="37859"/>
                </a:lnTo>
                <a:lnTo>
                  <a:pt x="23157" y="36667"/>
                </a:lnTo>
                <a:lnTo>
                  <a:pt x="26867" y="35872"/>
                </a:lnTo>
                <a:lnTo>
                  <a:pt x="30612" y="35343"/>
                </a:lnTo>
                <a:lnTo>
                  <a:pt x="34377" y="34990"/>
                </a:lnTo>
                <a:lnTo>
                  <a:pt x="38158" y="34754"/>
                </a:lnTo>
                <a:lnTo>
                  <a:pt x="41949" y="33327"/>
                </a:lnTo>
                <a:lnTo>
                  <a:pt x="45746" y="31106"/>
                </a:lnTo>
                <a:lnTo>
                  <a:pt x="49546" y="28355"/>
                </a:lnTo>
                <a:lnTo>
                  <a:pt x="53351" y="25251"/>
                </a:lnTo>
                <a:lnTo>
                  <a:pt x="57157" y="21912"/>
                </a:lnTo>
                <a:lnTo>
                  <a:pt x="60965" y="18416"/>
                </a:lnTo>
                <a:lnTo>
                  <a:pt x="66043" y="16085"/>
                </a:lnTo>
                <a:lnTo>
                  <a:pt x="71968" y="14531"/>
                </a:lnTo>
                <a:lnTo>
                  <a:pt x="78459" y="13495"/>
                </a:lnTo>
                <a:lnTo>
                  <a:pt x="84056" y="11535"/>
                </a:lnTo>
                <a:lnTo>
                  <a:pt x="89057" y="8958"/>
                </a:lnTo>
                <a:lnTo>
                  <a:pt x="93661" y="5970"/>
                </a:lnTo>
                <a:lnTo>
                  <a:pt x="98000" y="3978"/>
                </a:lnTo>
                <a:lnTo>
                  <a:pt x="102163" y="2649"/>
                </a:lnTo>
                <a:lnTo>
                  <a:pt x="106209" y="1764"/>
                </a:lnTo>
                <a:lnTo>
                  <a:pt x="113986" y="1174"/>
                </a:lnTo>
                <a:lnTo>
                  <a:pt x="124250" y="780"/>
                </a:lnTo>
                <a:lnTo>
                  <a:pt x="164435" y="97"/>
                </a:lnTo>
                <a:lnTo>
                  <a:pt x="194122" y="0"/>
                </a:lnTo>
                <a:lnTo>
                  <a:pt x="205739" y="1142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181"/>
          <p:cNvSpPr/>
          <p:nvPr/>
        </p:nvSpPr>
        <p:spPr>
          <a:xfrm>
            <a:off x="5967006" y="4892039"/>
            <a:ext cx="273774" cy="228601"/>
          </a:xfrm>
          <a:custGeom>
            <a:avLst/>
            <a:gdLst/>
            <a:ahLst/>
            <a:cxnLst/>
            <a:rect l="0" t="0" r="0" b="0"/>
            <a:pathLst>
              <a:path w="273774" h="228601">
                <a:moveTo>
                  <a:pt x="262344" y="0"/>
                </a:moveTo>
                <a:lnTo>
                  <a:pt x="246435" y="0"/>
                </a:lnTo>
                <a:lnTo>
                  <a:pt x="242847" y="2540"/>
                </a:lnTo>
                <a:lnTo>
                  <a:pt x="239186" y="6773"/>
                </a:lnTo>
                <a:lnTo>
                  <a:pt x="235475" y="12136"/>
                </a:lnTo>
                <a:lnTo>
                  <a:pt x="230462" y="16981"/>
                </a:lnTo>
                <a:lnTo>
                  <a:pt x="224578" y="21481"/>
                </a:lnTo>
                <a:lnTo>
                  <a:pt x="218117" y="25751"/>
                </a:lnTo>
                <a:lnTo>
                  <a:pt x="213809" y="29867"/>
                </a:lnTo>
                <a:lnTo>
                  <a:pt x="210937" y="33882"/>
                </a:lnTo>
                <a:lnTo>
                  <a:pt x="209023" y="37828"/>
                </a:lnTo>
                <a:lnTo>
                  <a:pt x="205207" y="42999"/>
                </a:lnTo>
                <a:lnTo>
                  <a:pt x="200122" y="48986"/>
                </a:lnTo>
                <a:lnTo>
                  <a:pt x="194193" y="55517"/>
                </a:lnTo>
                <a:lnTo>
                  <a:pt x="188969" y="59872"/>
                </a:lnTo>
                <a:lnTo>
                  <a:pt x="184218" y="62775"/>
                </a:lnTo>
                <a:lnTo>
                  <a:pt x="179780" y="64710"/>
                </a:lnTo>
                <a:lnTo>
                  <a:pt x="174281" y="68540"/>
                </a:lnTo>
                <a:lnTo>
                  <a:pt x="168075" y="73634"/>
                </a:lnTo>
                <a:lnTo>
                  <a:pt x="161398" y="79569"/>
                </a:lnTo>
                <a:lnTo>
                  <a:pt x="155676" y="83526"/>
                </a:lnTo>
                <a:lnTo>
                  <a:pt x="150592" y="86164"/>
                </a:lnTo>
                <a:lnTo>
                  <a:pt x="145932" y="87923"/>
                </a:lnTo>
                <a:lnTo>
                  <a:pt x="141556" y="90366"/>
                </a:lnTo>
                <a:lnTo>
                  <a:pt x="133307" y="96466"/>
                </a:lnTo>
                <a:lnTo>
                  <a:pt x="125407" y="103411"/>
                </a:lnTo>
                <a:lnTo>
                  <a:pt x="121523" y="107041"/>
                </a:lnTo>
                <a:lnTo>
                  <a:pt x="115123" y="110731"/>
                </a:lnTo>
                <a:lnTo>
                  <a:pt x="107046" y="114460"/>
                </a:lnTo>
                <a:lnTo>
                  <a:pt x="97852" y="118217"/>
                </a:lnTo>
                <a:lnTo>
                  <a:pt x="90452" y="120722"/>
                </a:lnTo>
                <a:lnTo>
                  <a:pt x="84250" y="122391"/>
                </a:lnTo>
                <a:lnTo>
                  <a:pt x="78844" y="123504"/>
                </a:lnTo>
                <a:lnTo>
                  <a:pt x="72700" y="125517"/>
                </a:lnTo>
                <a:lnTo>
                  <a:pt x="66065" y="128128"/>
                </a:lnTo>
                <a:lnTo>
                  <a:pt x="59102" y="131139"/>
                </a:lnTo>
                <a:lnTo>
                  <a:pt x="44590" y="137871"/>
                </a:lnTo>
                <a:lnTo>
                  <a:pt x="37165" y="141444"/>
                </a:lnTo>
                <a:lnTo>
                  <a:pt x="30944" y="143826"/>
                </a:lnTo>
                <a:lnTo>
                  <a:pt x="25527" y="145414"/>
                </a:lnTo>
                <a:lnTo>
                  <a:pt x="13776" y="147963"/>
                </a:lnTo>
                <a:lnTo>
                  <a:pt x="5673" y="148404"/>
                </a:lnTo>
                <a:lnTo>
                  <a:pt x="3600" y="149736"/>
                </a:lnTo>
                <a:lnTo>
                  <a:pt x="2218" y="151894"/>
                </a:lnTo>
                <a:lnTo>
                  <a:pt x="0" y="158415"/>
                </a:lnTo>
                <a:lnTo>
                  <a:pt x="1087" y="158950"/>
                </a:lnTo>
                <a:lnTo>
                  <a:pt x="5683" y="159545"/>
                </a:lnTo>
                <a:lnTo>
                  <a:pt x="8687" y="160973"/>
                </a:lnTo>
                <a:lnTo>
                  <a:pt x="15411" y="165948"/>
                </a:lnTo>
                <a:lnTo>
                  <a:pt x="18982" y="167781"/>
                </a:lnTo>
                <a:lnTo>
                  <a:pt x="26336" y="169820"/>
                </a:lnTo>
                <a:lnTo>
                  <a:pt x="33550" y="171129"/>
                </a:lnTo>
                <a:lnTo>
                  <a:pt x="39161" y="171307"/>
                </a:lnTo>
                <a:lnTo>
                  <a:pt x="49460" y="171408"/>
                </a:lnTo>
                <a:lnTo>
                  <a:pt x="53111" y="172692"/>
                </a:lnTo>
                <a:lnTo>
                  <a:pt x="60554" y="177506"/>
                </a:lnTo>
                <a:lnTo>
                  <a:pt x="68096" y="180492"/>
                </a:lnTo>
                <a:lnTo>
                  <a:pt x="71885" y="181288"/>
                </a:lnTo>
                <a:lnTo>
                  <a:pt x="78222" y="181819"/>
                </a:lnTo>
                <a:lnTo>
                  <a:pt x="86255" y="182172"/>
                </a:lnTo>
                <a:lnTo>
                  <a:pt x="114390" y="182741"/>
                </a:lnTo>
                <a:lnTo>
                  <a:pt x="149986" y="182868"/>
                </a:lnTo>
                <a:lnTo>
                  <a:pt x="154418" y="184143"/>
                </a:lnTo>
                <a:lnTo>
                  <a:pt x="162731" y="188945"/>
                </a:lnTo>
                <a:lnTo>
                  <a:pt x="169265" y="190733"/>
                </a:lnTo>
                <a:lnTo>
                  <a:pt x="177431" y="191925"/>
                </a:lnTo>
                <a:lnTo>
                  <a:pt x="186685" y="192720"/>
                </a:lnTo>
                <a:lnTo>
                  <a:pt x="194125" y="194521"/>
                </a:lnTo>
                <a:lnTo>
                  <a:pt x="200354" y="196991"/>
                </a:lnTo>
                <a:lnTo>
                  <a:pt x="205777" y="199907"/>
                </a:lnTo>
                <a:lnTo>
                  <a:pt x="211933" y="201852"/>
                </a:lnTo>
                <a:lnTo>
                  <a:pt x="218576" y="203148"/>
                </a:lnTo>
                <a:lnTo>
                  <a:pt x="225545" y="204012"/>
                </a:lnTo>
                <a:lnTo>
                  <a:pt x="232731" y="205858"/>
                </a:lnTo>
                <a:lnTo>
                  <a:pt x="240062" y="208359"/>
                </a:lnTo>
                <a:lnTo>
                  <a:pt x="247489" y="211296"/>
                </a:lnTo>
                <a:lnTo>
                  <a:pt x="252441" y="214524"/>
                </a:lnTo>
                <a:lnTo>
                  <a:pt x="255742" y="217946"/>
                </a:lnTo>
                <a:lnTo>
                  <a:pt x="257942" y="221498"/>
                </a:lnTo>
                <a:lnTo>
                  <a:pt x="260680" y="223865"/>
                </a:lnTo>
                <a:lnTo>
                  <a:pt x="263774" y="225443"/>
                </a:lnTo>
                <a:lnTo>
                  <a:pt x="273773" y="2286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182"/>
          <p:cNvSpPr/>
          <p:nvPr/>
        </p:nvSpPr>
        <p:spPr>
          <a:xfrm>
            <a:off x="7383780" y="4972050"/>
            <a:ext cx="68580" cy="411480"/>
          </a:xfrm>
          <a:custGeom>
            <a:avLst/>
            <a:gdLst/>
            <a:ahLst/>
            <a:cxnLst/>
            <a:rect l="0" t="0" r="0" b="0"/>
            <a:pathLst>
              <a:path w="68580" h="411480">
                <a:moveTo>
                  <a:pt x="0" y="0"/>
                </a:moveTo>
                <a:lnTo>
                  <a:pt x="0" y="18203"/>
                </a:lnTo>
                <a:lnTo>
                  <a:pt x="1270" y="27375"/>
                </a:lnTo>
                <a:lnTo>
                  <a:pt x="3386" y="37300"/>
                </a:lnTo>
                <a:lnTo>
                  <a:pt x="6068" y="47726"/>
                </a:lnTo>
                <a:lnTo>
                  <a:pt x="7855" y="58487"/>
                </a:lnTo>
                <a:lnTo>
                  <a:pt x="9047" y="69471"/>
                </a:lnTo>
                <a:lnTo>
                  <a:pt x="9841" y="80604"/>
                </a:lnTo>
                <a:lnTo>
                  <a:pt x="11640" y="90566"/>
                </a:lnTo>
                <a:lnTo>
                  <a:pt x="14111" y="99747"/>
                </a:lnTo>
                <a:lnTo>
                  <a:pt x="17027" y="108408"/>
                </a:lnTo>
                <a:lnTo>
                  <a:pt x="18971" y="117992"/>
                </a:lnTo>
                <a:lnTo>
                  <a:pt x="20267" y="128191"/>
                </a:lnTo>
                <a:lnTo>
                  <a:pt x="21131" y="138801"/>
                </a:lnTo>
                <a:lnTo>
                  <a:pt x="22977" y="149684"/>
                </a:lnTo>
                <a:lnTo>
                  <a:pt x="25478" y="160749"/>
                </a:lnTo>
                <a:lnTo>
                  <a:pt x="28415" y="171936"/>
                </a:lnTo>
                <a:lnTo>
                  <a:pt x="30374" y="183203"/>
                </a:lnTo>
                <a:lnTo>
                  <a:pt x="31679" y="194526"/>
                </a:lnTo>
                <a:lnTo>
                  <a:pt x="32549" y="205883"/>
                </a:lnTo>
                <a:lnTo>
                  <a:pt x="34399" y="215996"/>
                </a:lnTo>
                <a:lnTo>
                  <a:pt x="36903" y="225277"/>
                </a:lnTo>
                <a:lnTo>
                  <a:pt x="39842" y="234004"/>
                </a:lnTo>
                <a:lnTo>
                  <a:pt x="41801" y="243633"/>
                </a:lnTo>
                <a:lnTo>
                  <a:pt x="43107" y="253862"/>
                </a:lnTo>
                <a:lnTo>
                  <a:pt x="43978" y="264491"/>
                </a:lnTo>
                <a:lnTo>
                  <a:pt x="45828" y="276657"/>
                </a:lnTo>
                <a:lnTo>
                  <a:pt x="48332" y="289848"/>
                </a:lnTo>
                <a:lnTo>
                  <a:pt x="54500" y="318051"/>
                </a:lnTo>
                <a:lnTo>
                  <a:pt x="61475" y="347519"/>
                </a:lnTo>
                <a:lnTo>
                  <a:pt x="63843" y="359949"/>
                </a:lnTo>
                <a:lnTo>
                  <a:pt x="65422" y="370776"/>
                </a:lnTo>
                <a:lnTo>
                  <a:pt x="67956" y="394267"/>
                </a:lnTo>
                <a:lnTo>
                  <a:pt x="68303" y="400866"/>
                </a:lnTo>
                <a:lnTo>
                  <a:pt x="68579" y="41147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183"/>
          <p:cNvSpPr/>
          <p:nvPr/>
        </p:nvSpPr>
        <p:spPr>
          <a:xfrm>
            <a:off x="7326630" y="4985249"/>
            <a:ext cx="272062" cy="350630"/>
          </a:xfrm>
          <a:custGeom>
            <a:avLst/>
            <a:gdLst/>
            <a:ahLst/>
            <a:cxnLst/>
            <a:rect l="0" t="0" r="0" b="0"/>
            <a:pathLst>
              <a:path w="272062" h="350630">
                <a:moveTo>
                  <a:pt x="0" y="32520"/>
                </a:moveTo>
                <a:lnTo>
                  <a:pt x="15908" y="32520"/>
                </a:lnTo>
                <a:lnTo>
                  <a:pt x="19496" y="31251"/>
                </a:lnTo>
                <a:lnTo>
                  <a:pt x="26867" y="26453"/>
                </a:lnTo>
                <a:lnTo>
                  <a:pt x="34378" y="20087"/>
                </a:lnTo>
                <a:lnTo>
                  <a:pt x="38159" y="16611"/>
                </a:lnTo>
                <a:lnTo>
                  <a:pt x="43218" y="14295"/>
                </a:lnTo>
                <a:lnTo>
                  <a:pt x="49132" y="12750"/>
                </a:lnTo>
                <a:lnTo>
                  <a:pt x="55615" y="11720"/>
                </a:lnTo>
                <a:lnTo>
                  <a:pt x="63746" y="9763"/>
                </a:lnTo>
                <a:lnTo>
                  <a:pt x="72978" y="7189"/>
                </a:lnTo>
                <a:lnTo>
                  <a:pt x="82941" y="4203"/>
                </a:lnTo>
                <a:lnTo>
                  <a:pt x="90854" y="2212"/>
                </a:lnTo>
                <a:lnTo>
                  <a:pt x="97399" y="885"/>
                </a:lnTo>
                <a:lnTo>
                  <a:pt x="103033" y="0"/>
                </a:lnTo>
                <a:lnTo>
                  <a:pt x="109328" y="680"/>
                </a:lnTo>
                <a:lnTo>
                  <a:pt x="116065" y="2403"/>
                </a:lnTo>
                <a:lnTo>
                  <a:pt x="123097" y="4822"/>
                </a:lnTo>
                <a:lnTo>
                  <a:pt x="129055" y="6435"/>
                </a:lnTo>
                <a:lnTo>
                  <a:pt x="134296" y="7510"/>
                </a:lnTo>
                <a:lnTo>
                  <a:pt x="139060" y="8227"/>
                </a:lnTo>
                <a:lnTo>
                  <a:pt x="143507" y="9975"/>
                </a:lnTo>
                <a:lnTo>
                  <a:pt x="151834" y="15303"/>
                </a:lnTo>
                <a:lnTo>
                  <a:pt x="159768" y="21905"/>
                </a:lnTo>
                <a:lnTo>
                  <a:pt x="163662" y="25443"/>
                </a:lnTo>
                <a:lnTo>
                  <a:pt x="166258" y="29073"/>
                </a:lnTo>
                <a:lnTo>
                  <a:pt x="169142" y="36491"/>
                </a:lnTo>
                <a:lnTo>
                  <a:pt x="170424" y="44022"/>
                </a:lnTo>
                <a:lnTo>
                  <a:pt x="170994" y="52872"/>
                </a:lnTo>
                <a:lnTo>
                  <a:pt x="171247" y="65272"/>
                </a:lnTo>
                <a:lnTo>
                  <a:pt x="170044" y="72135"/>
                </a:lnTo>
                <a:lnTo>
                  <a:pt x="167973" y="79250"/>
                </a:lnTo>
                <a:lnTo>
                  <a:pt x="165322" y="86534"/>
                </a:lnTo>
                <a:lnTo>
                  <a:pt x="162284" y="93929"/>
                </a:lnTo>
                <a:lnTo>
                  <a:pt x="158990" y="101400"/>
                </a:lnTo>
                <a:lnTo>
                  <a:pt x="151942" y="116473"/>
                </a:lnTo>
                <a:lnTo>
                  <a:pt x="133289" y="154458"/>
                </a:lnTo>
                <a:lnTo>
                  <a:pt x="129500" y="160802"/>
                </a:lnTo>
                <a:lnTo>
                  <a:pt x="121902" y="171238"/>
                </a:lnTo>
                <a:lnTo>
                  <a:pt x="117678" y="180109"/>
                </a:lnTo>
                <a:lnTo>
                  <a:pt x="116552" y="184253"/>
                </a:lnTo>
                <a:lnTo>
                  <a:pt x="111914" y="192244"/>
                </a:lnTo>
                <a:lnTo>
                  <a:pt x="105620" y="200029"/>
                </a:lnTo>
                <a:lnTo>
                  <a:pt x="98588" y="207722"/>
                </a:lnTo>
                <a:lnTo>
                  <a:pt x="94935" y="210281"/>
                </a:lnTo>
                <a:lnTo>
                  <a:pt x="87490" y="213125"/>
                </a:lnTo>
                <a:lnTo>
                  <a:pt x="84996" y="212614"/>
                </a:lnTo>
                <a:lnTo>
                  <a:pt x="83334" y="211002"/>
                </a:lnTo>
                <a:lnTo>
                  <a:pt x="82226" y="208658"/>
                </a:lnTo>
                <a:lnTo>
                  <a:pt x="82757" y="207096"/>
                </a:lnTo>
                <a:lnTo>
                  <a:pt x="84381" y="206054"/>
                </a:lnTo>
                <a:lnTo>
                  <a:pt x="86734" y="205359"/>
                </a:lnTo>
                <a:lnTo>
                  <a:pt x="92735" y="201201"/>
                </a:lnTo>
                <a:lnTo>
                  <a:pt x="99636" y="195120"/>
                </a:lnTo>
                <a:lnTo>
                  <a:pt x="106935" y="188183"/>
                </a:lnTo>
                <a:lnTo>
                  <a:pt x="114413" y="177481"/>
                </a:lnTo>
                <a:lnTo>
                  <a:pt x="118186" y="171070"/>
                </a:lnTo>
                <a:lnTo>
                  <a:pt x="124510" y="164257"/>
                </a:lnTo>
                <a:lnTo>
                  <a:pt x="132536" y="157175"/>
                </a:lnTo>
                <a:lnTo>
                  <a:pt x="141697" y="149913"/>
                </a:lnTo>
                <a:lnTo>
                  <a:pt x="149075" y="145073"/>
                </a:lnTo>
                <a:lnTo>
                  <a:pt x="155263" y="141845"/>
                </a:lnTo>
                <a:lnTo>
                  <a:pt x="160658" y="139694"/>
                </a:lnTo>
                <a:lnTo>
                  <a:pt x="165526" y="136989"/>
                </a:lnTo>
                <a:lnTo>
                  <a:pt x="170041" y="133916"/>
                </a:lnTo>
                <a:lnTo>
                  <a:pt x="174319" y="130598"/>
                </a:lnTo>
                <a:lnTo>
                  <a:pt x="179713" y="127116"/>
                </a:lnTo>
                <a:lnTo>
                  <a:pt x="185848" y="123524"/>
                </a:lnTo>
                <a:lnTo>
                  <a:pt x="192479" y="119859"/>
                </a:lnTo>
                <a:lnTo>
                  <a:pt x="198169" y="117416"/>
                </a:lnTo>
                <a:lnTo>
                  <a:pt x="203233" y="115788"/>
                </a:lnTo>
                <a:lnTo>
                  <a:pt x="207879" y="114702"/>
                </a:lnTo>
                <a:lnTo>
                  <a:pt x="212246" y="115248"/>
                </a:lnTo>
                <a:lnTo>
                  <a:pt x="216426" y="116882"/>
                </a:lnTo>
                <a:lnTo>
                  <a:pt x="220484" y="119242"/>
                </a:lnTo>
                <a:lnTo>
                  <a:pt x="228380" y="121863"/>
                </a:lnTo>
                <a:lnTo>
                  <a:pt x="232262" y="122562"/>
                </a:lnTo>
                <a:lnTo>
                  <a:pt x="239964" y="126726"/>
                </a:lnTo>
                <a:lnTo>
                  <a:pt x="243796" y="129614"/>
                </a:lnTo>
                <a:lnTo>
                  <a:pt x="251440" y="132823"/>
                </a:lnTo>
                <a:lnTo>
                  <a:pt x="255256" y="133679"/>
                </a:lnTo>
                <a:lnTo>
                  <a:pt x="259072" y="136789"/>
                </a:lnTo>
                <a:lnTo>
                  <a:pt x="266696" y="147019"/>
                </a:lnTo>
                <a:lnTo>
                  <a:pt x="269237" y="153303"/>
                </a:lnTo>
                <a:lnTo>
                  <a:pt x="270931" y="160032"/>
                </a:lnTo>
                <a:lnTo>
                  <a:pt x="272061" y="167058"/>
                </a:lnTo>
                <a:lnTo>
                  <a:pt x="271544" y="175552"/>
                </a:lnTo>
                <a:lnTo>
                  <a:pt x="269929" y="185025"/>
                </a:lnTo>
                <a:lnTo>
                  <a:pt x="267583" y="195150"/>
                </a:lnTo>
                <a:lnTo>
                  <a:pt x="266018" y="203170"/>
                </a:lnTo>
                <a:lnTo>
                  <a:pt x="264975" y="209787"/>
                </a:lnTo>
                <a:lnTo>
                  <a:pt x="264281" y="215468"/>
                </a:lnTo>
                <a:lnTo>
                  <a:pt x="262547" y="221795"/>
                </a:lnTo>
                <a:lnTo>
                  <a:pt x="260121" y="228554"/>
                </a:lnTo>
                <a:lnTo>
                  <a:pt x="257234" y="235599"/>
                </a:lnTo>
                <a:lnTo>
                  <a:pt x="254039" y="242836"/>
                </a:lnTo>
                <a:lnTo>
                  <a:pt x="247103" y="257651"/>
                </a:lnTo>
                <a:lnTo>
                  <a:pt x="236057" y="280271"/>
                </a:lnTo>
                <a:lnTo>
                  <a:pt x="233572" y="286588"/>
                </a:lnTo>
                <a:lnTo>
                  <a:pt x="230809" y="296992"/>
                </a:lnTo>
                <a:lnTo>
                  <a:pt x="226195" y="305850"/>
                </a:lnTo>
                <a:lnTo>
                  <a:pt x="218641" y="315291"/>
                </a:lnTo>
                <a:lnTo>
                  <a:pt x="213070" y="321364"/>
                </a:lnTo>
                <a:lnTo>
                  <a:pt x="195510" y="339797"/>
                </a:lnTo>
                <a:lnTo>
                  <a:pt x="189340" y="346041"/>
                </a:lnTo>
                <a:lnTo>
                  <a:pt x="184647" y="348214"/>
                </a:lnTo>
                <a:lnTo>
                  <a:pt x="178977" y="349663"/>
                </a:lnTo>
                <a:lnTo>
                  <a:pt x="172658" y="350629"/>
                </a:lnTo>
                <a:lnTo>
                  <a:pt x="168445" y="350003"/>
                </a:lnTo>
                <a:lnTo>
                  <a:pt x="165637" y="348315"/>
                </a:lnTo>
                <a:lnTo>
                  <a:pt x="163764" y="345920"/>
                </a:lnTo>
                <a:lnTo>
                  <a:pt x="161246" y="344323"/>
                </a:lnTo>
                <a:lnTo>
                  <a:pt x="155062" y="342550"/>
                </a:lnTo>
                <a:lnTo>
                  <a:pt x="148079" y="341761"/>
                </a:lnTo>
                <a:lnTo>
                  <a:pt x="139317" y="341255"/>
                </a:lnTo>
                <a:lnTo>
                  <a:pt x="138598" y="339943"/>
                </a:lnTo>
                <a:lnTo>
                  <a:pt x="137160" y="32970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184"/>
          <p:cNvSpPr/>
          <p:nvPr/>
        </p:nvSpPr>
        <p:spPr>
          <a:xfrm>
            <a:off x="8768398" y="4629150"/>
            <a:ext cx="295545" cy="285751"/>
          </a:xfrm>
          <a:custGeom>
            <a:avLst/>
            <a:gdLst/>
            <a:ahLst/>
            <a:cxnLst/>
            <a:rect l="0" t="0" r="0" b="0"/>
            <a:pathLst>
              <a:path w="295545" h="285751">
                <a:moveTo>
                  <a:pt x="9842" y="0"/>
                </a:moveTo>
                <a:lnTo>
                  <a:pt x="0" y="0"/>
                </a:lnTo>
                <a:lnTo>
                  <a:pt x="4950" y="0"/>
                </a:lnTo>
                <a:lnTo>
                  <a:pt x="6581" y="1270"/>
                </a:lnTo>
                <a:lnTo>
                  <a:pt x="7667" y="3386"/>
                </a:lnTo>
                <a:lnTo>
                  <a:pt x="8391" y="6067"/>
                </a:lnTo>
                <a:lnTo>
                  <a:pt x="10145" y="7855"/>
                </a:lnTo>
                <a:lnTo>
                  <a:pt x="12584" y="9046"/>
                </a:lnTo>
                <a:lnTo>
                  <a:pt x="15479" y="9840"/>
                </a:lnTo>
                <a:lnTo>
                  <a:pt x="17411" y="11640"/>
                </a:lnTo>
                <a:lnTo>
                  <a:pt x="18698" y="14110"/>
                </a:lnTo>
                <a:lnTo>
                  <a:pt x="19555" y="17026"/>
                </a:lnTo>
                <a:lnTo>
                  <a:pt x="21398" y="18971"/>
                </a:lnTo>
                <a:lnTo>
                  <a:pt x="23895" y="20267"/>
                </a:lnTo>
                <a:lnTo>
                  <a:pt x="30058" y="21707"/>
                </a:lnTo>
                <a:lnTo>
                  <a:pt x="37030" y="22347"/>
                </a:lnTo>
                <a:lnTo>
                  <a:pt x="40667" y="23788"/>
                </a:lnTo>
                <a:lnTo>
                  <a:pt x="48095" y="28776"/>
                </a:lnTo>
                <a:lnTo>
                  <a:pt x="53124" y="30614"/>
                </a:lnTo>
                <a:lnTo>
                  <a:pt x="59017" y="31839"/>
                </a:lnTo>
                <a:lnTo>
                  <a:pt x="65486" y="32656"/>
                </a:lnTo>
                <a:lnTo>
                  <a:pt x="72337" y="34470"/>
                </a:lnTo>
                <a:lnTo>
                  <a:pt x="79445" y="36950"/>
                </a:lnTo>
                <a:lnTo>
                  <a:pt x="86724" y="39873"/>
                </a:lnTo>
                <a:lnTo>
                  <a:pt x="94116" y="41822"/>
                </a:lnTo>
                <a:lnTo>
                  <a:pt x="101585" y="43121"/>
                </a:lnTo>
                <a:lnTo>
                  <a:pt x="109104" y="43987"/>
                </a:lnTo>
                <a:lnTo>
                  <a:pt x="115386" y="44565"/>
                </a:lnTo>
                <a:lnTo>
                  <a:pt x="120844" y="44949"/>
                </a:lnTo>
                <a:lnTo>
                  <a:pt x="125754" y="45206"/>
                </a:lnTo>
                <a:lnTo>
                  <a:pt x="137982" y="45491"/>
                </a:lnTo>
                <a:lnTo>
                  <a:pt x="144799" y="45567"/>
                </a:lnTo>
                <a:lnTo>
                  <a:pt x="153152" y="46888"/>
                </a:lnTo>
                <a:lnTo>
                  <a:pt x="162532" y="49038"/>
                </a:lnTo>
                <a:lnTo>
                  <a:pt x="172595" y="51742"/>
                </a:lnTo>
                <a:lnTo>
                  <a:pt x="181844" y="53545"/>
                </a:lnTo>
                <a:lnTo>
                  <a:pt x="190550" y="54747"/>
                </a:lnTo>
                <a:lnTo>
                  <a:pt x="198894" y="55547"/>
                </a:lnTo>
                <a:lnTo>
                  <a:pt x="208266" y="57351"/>
                </a:lnTo>
                <a:lnTo>
                  <a:pt x="218324" y="59824"/>
                </a:lnTo>
                <a:lnTo>
                  <a:pt x="228841" y="62742"/>
                </a:lnTo>
                <a:lnTo>
                  <a:pt x="237121" y="64688"/>
                </a:lnTo>
                <a:lnTo>
                  <a:pt x="243911" y="65985"/>
                </a:lnTo>
                <a:lnTo>
                  <a:pt x="249708" y="66850"/>
                </a:lnTo>
                <a:lnTo>
                  <a:pt x="254842" y="67426"/>
                </a:lnTo>
                <a:lnTo>
                  <a:pt x="263934" y="68067"/>
                </a:lnTo>
                <a:lnTo>
                  <a:pt x="268137" y="69508"/>
                </a:lnTo>
                <a:lnTo>
                  <a:pt x="276192" y="74495"/>
                </a:lnTo>
                <a:lnTo>
                  <a:pt x="283857" y="80190"/>
                </a:lnTo>
                <a:lnTo>
                  <a:pt x="294793" y="90670"/>
                </a:lnTo>
                <a:lnTo>
                  <a:pt x="295059" y="90926"/>
                </a:lnTo>
                <a:lnTo>
                  <a:pt x="295487" y="99193"/>
                </a:lnTo>
                <a:lnTo>
                  <a:pt x="295544" y="101236"/>
                </a:lnTo>
                <a:lnTo>
                  <a:pt x="289509" y="108453"/>
                </a:lnTo>
                <a:lnTo>
                  <a:pt x="283152" y="115088"/>
                </a:lnTo>
                <a:lnTo>
                  <a:pt x="268722" y="129695"/>
                </a:lnTo>
                <a:lnTo>
                  <a:pt x="264979" y="132183"/>
                </a:lnTo>
                <a:lnTo>
                  <a:pt x="257432" y="134948"/>
                </a:lnTo>
                <a:lnTo>
                  <a:pt x="249846" y="139563"/>
                </a:lnTo>
                <a:lnTo>
                  <a:pt x="242240" y="145848"/>
                </a:lnTo>
                <a:lnTo>
                  <a:pt x="234626" y="152874"/>
                </a:lnTo>
                <a:lnTo>
                  <a:pt x="230818" y="155256"/>
                </a:lnTo>
                <a:lnTo>
                  <a:pt x="223200" y="157902"/>
                </a:lnTo>
                <a:lnTo>
                  <a:pt x="215581" y="162465"/>
                </a:lnTo>
                <a:lnTo>
                  <a:pt x="211771" y="165460"/>
                </a:lnTo>
                <a:lnTo>
                  <a:pt x="205421" y="169996"/>
                </a:lnTo>
                <a:lnTo>
                  <a:pt x="188206" y="181810"/>
                </a:lnTo>
                <a:lnTo>
                  <a:pt x="182091" y="187247"/>
                </a:lnTo>
                <a:lnTo>
                  <a:pt x="178014" y="192141"/>
                </a:lnTo>
                <a:lnTo>
                  <a:pt x="175297" y="196674"/>
                </a:lnTo>
                <a:lnTo>
                  <a:pt x="172215" y="199695"/>
                </a:lnTo>
                <a:lnTo>
                  <a:pt x="168891" y="201710"/>
                </a:lnTo>
                <a:lnTo>
                  <a:pt x="165404" y="203053"/>
                </a:lnTo>
                <a:lnTo>
                  <a:pt x="158144" y="207933"/>
                </a:lnTo>
                <a:lnTo>
                  <a:pt x="149202" y="215345"/>
                </a:lnTo>
                <a:lnTo>
                  <a:pt x="141586" y="222696"/>
                </a:lnTo>
                <a:lnTo>
                  <a:pt x="138311" y="227204"/>
                </a:lnTo>
                <a:lnTo>
                  <a:pt x="134858" y="232749"/>
                </a:lnTo>
                <a:lnTo>
                  <a:pt x="131286" y="238986"/>
                </a:lnTo>
                <a:lnTo>
                  <a:pt x="127634" y="243144"/>
                </a:lnTo>
                <a:lnTo>
                  <a:pt x="123930" y="245915"/>
                </a:lnTo>
                <a:lnTo>
                  <a:pt x="116427" y="250265"/>
                </a:lnTo>
                <a:lnTo>
                  <a:pt x="108860" y="256432"/>
                </a:lnTo>
                <a:lnTo>
                  <a:pt x="103527" y="260976"/>
                </a:lnTo>
                <a:lnTo>
                  <a:pt x="98893" y="262039"/>
                </a:lnTo>
                <a:lnTo>
                  <a:pt x="95879" y="262323"/>
                </a:lnTo>
                <a:lnTo>
                  <a:pt x="93870" y="263781"/>
                </a:lnTo>
                <a:lnTo>
                  <a:pt x="92530" y="266024"/>
                </a:lnTo>
                <a:lnTo>
                  <a:pt x="91637" y="268789"/>
                </a:lnTo>
                <a:lnTo>
                  <a:pt x="89772" y="270633"/>
                </a:lnTo>
                <a:lnTo>
                  <a:pt x="87259" y="271862"/>
                </a:lnTo>
                <a:lnTo>
                  <a:pt x="81079" y="273227"/>
                </a:lnTo>
                <a:lnTo>
                  <a:pt x="74100" y="273834"/>
                </a:lnTo>
                <a:lnTo>
                  <a:pt x="69190" y="273996"/>
                </a:lnTo>
                <a:lnTo>
                  <a:pt x="56962" y="274176"/>
                </a:lnTo>
                <a:lnTo>
                  <a:pt x="52685" y="275494"/>
                </a:lnTo>
                <a:lnTo>
                  <a:pt x="49834" y="277642"/>
                </a:lnTo>
                <a:lnTo>
                  <a:pt x="44131" y="2857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185"/>
          <p:cNvSpPr/>
          <p:nvPr/>
        </p:nvSpPr>
        <p:spPr>
          <a:xfrm>
            <a:off x="8493019" y="4652081"/>
            <a:ext cx="113287" cy="137084"/>
          </a:xfrm>
          <a:custGeom>
            <a:avLst/>
            <a:gdLst/>
            <a:ahLst/>
            <a:cxnLst/>
            <a:rect l="0" t="0" r="0" b="0"/>
            <a:pathLst>
              <a:path w="113287" h="137084">
                <a:moveTo>
                  <a:pt x="45190" y="34219"/>
                </a:moveTo>
                <a:lnTo>
                  <a:pt x="45190" y="40286"/>
                </a:lnTo>
                <a:lnTo>
                  <a:pt x="43921" y="42074"/>
                </a:lnTo>
                <a:lnTo>
                  <a:pt x="41804" y="43265"/>
                </a:lnTo>
                <a:lnTo>
                  <a:pt x="39123" y="44059"/>
                </a:lnTo>
                <a:lnTo>
                  <a:pt x="37335" y="45859"/>
                </a:lnTo>
                <a:lnTo>
                  <a:pt x="36144" y="48329"/>
                </a:lnTo>
                <a:lnTo>
                  <a:pt x="35349" y="51245"/>
                </a:lnTo>
                <a:lnTo>
                  <a:pt x="34820" y="55730"/>
                </a:lnTo>
                <a:lnTo>
                  <a:pt x="34466" y="61259"/>
                </a:lnTo>
                <a:lnTo>
                  <a:pt x="34074" y="72906"/>
                </a:lnTo>
                <a:lnTo>
                  <a:pt x="33823" y="90732"/>
                </a:lnTo>
                <a:lnTo>
                  <a:pt x="33764" y="118001"/>
                </a:lnTo>
                <a:lnTo>
                  <a:pt x="35033" y="121824"/>
                </a:lnTo>
                <a:lnTo>
                  <a:pt x="37149" y="125642"/>
                </a:lnTo>
                <a:lnTo>
                  <a:pt x="44720" y="136418"/>
                </a:lnTo>
                <a:lnTo>
                  <a:pt x="46147" y="136642"/>
                </a:lnTo>
                <a:lnTo>
                  <a:pt x="48368" y="136791"/>
                </a:lnTo>
                <a:lnTo>
                  <a:pt x="51119" y="136890"/>
                </a:lnTo>
                <a:lnTo>
                  <a:pt x="61058" y="137030"/>
                </a:lnTo>
                <a:lnTo>
                  <a:pt x="77278" y="137083"/>
                </a:lnTo>
                <a:lnTo>
                  <a:pt x="79282" y="135815"/>
                </a:lnTo>
                <a:lnTo>
                  <a:pt x="81888" y="133700"/>
                </a:lnTo>
                <a:lnTo>
                  <a:pt x="84896" y="131019"/>
                </a:lnTo>
                <a:lnTo>
                  <a:pt x="86900" y="126692"/>
                </a:lnTo>
                <a:lnTo>
                  <a:pt x="88237" y="121267"/>
                </a:lnTo>
                <a:lnTo>
                  <a:pt x="89128" y="115111"/>
                </a:lnTo>
                <a:lnTo>
                  <a:pt x="89723" y="109737"/>
                </a:lnTo>
                <a:lnTo>
                  <a:pt x="90119" y="104884"/>
                </a:lnTo>
                <a:lnTo>
                  <a:pt x="90382" y="100379"/>
                </a:lnTo>
                <a:lnTo>
                  <a:pt x="90676" y="91986"/>
                </a:lnTo>
                <a:lnTo>
                  <a:pt x="90864" y="76251"/>
                </a:lnTo>
                <a:lnTo>
                  <a:pt x="90897" y="64734"/>
                </a:lnTo>
                <a:lnTo>
                  <a:pt x="89632" y="60913"/>
                </a:lnTo>
                <a:lnTo>
                  <a:pt x="87518" y="57094"/>
                </a:lnTo>
                <a:lnTo>
                  <a:pt x="84839" y="53279"/>
                </a:lnTo>
                <a:lnTo>
                  <a:pt x="83052" y="49466"/>
                </a:lnTo>
                <a:lnTo>
                  <a:pt x="81862" y="45653"/>
                </a:lnTo>
                <a:lnTo>
                  <a:pt x="81068" y="41842"/>
                </a:lnTo>
                <a:lnTo>
                  <a:pt x="79269" y="39301"/>
                </a:lnTo>
                <a:lnTo>
                  <a:pt x="76799" y="37606"/>
                </a:lnTo>
                <a:lnTo>
                  <a:pt x="73883" y="36477"/>
                </a:lnTo>
                <a:lnTo>
                  <a:pt x="70669" y="34454"/>
                </a:lnTo>
                <a:lnTo>
                  <a:pt x="67256" y="31836"/>
                </a:lnTo>
                <a:lnTo>
                  <a:pt x="63711" y="28820"/>
                </a:lnTo>
                <a:lnTo>
                  <a:pt x="60077" y="26810"/>
                </a:lnTo>
                <a:lnTo>
                  <a:pt x="56385" y="25469"/>
                </a:lnTo>
                <a:lnTo>
                  <a:pt x="47402" y="23318"/>
                </a:lnTo>
                <a:lnTo>
                  <a:pt x="44125" y="24411"/>
                </a:lnTo>
                <a:lnTo>
                  <a:pt x="39400" y="26410"/>
                </a:lnTo>
                <a:lnTo>
                  <a:pt x="25702" y="32676"/>
                </a:lnTo>
                <a:lnTo>
                  <a:pt x="23309" y="35730"/>
                </a:lnTo>
                <a:lnTo>
                  <a:pt x="20442" y="40306"/>
                </a:lnTo>
                <a:lnTo>
                  <a:pt x="12785" y="53766"/>
                </a:lnTo>
                <a:lnTo>
                  <a:pt x="12157" y="56140"/>
                </a:lnTo>
                <a:lnTo>
                  <a:pt x="11738" y="58993"/>
                </a:lnTo>
                <a:lnTo>
                  <a:pt x="11459" y="62164"/>
                </a:lnTo>
                <a:lnTo>
                  <a:pt x="11273" y="66819"/>
                </a:lnTo>
                <a:lnTo>
                  <a:pt x="11066" y="78764"/>
                </a:lnTo>
                <a:lnTo>
                  <a:pt x="12281" y="84236"/>
                </a:lnTo>
                <a:lnTo>
                  <a:pt x="14360" y="89154"/>
                </a:lnTo>
                <a:lnTo>
                  <a:pt x="20756" y="100103"/>
                </a:lnTo>
                <a:lnTo>
                  <a:pt x="22551" y="102272"/>
                </a:lnTo>
                <a:lnTo>
                  <a:pt x="25018" y="104987"/>
                </a:lnTo>
                <a:lnTo>
                  <a:pt x="32034" y="112403"/>
                </a:lnTo>
                <a:lnTo>
                  <a:pt x="39317" y="119756"/>
                </a:lnTo>
                <a:lnTo>
                  <a:pt x="42544" y="121723"/>
                </a:lnTo>
                <a:lnTo>
                  <a:pt x="45967" y="123035"/>
                </a:lnTo>
                <a:lnTo>
                  <a:pt x="49518" y="123910"/>
                </a:lnTo>
                <a:lnTo>
                  <a:pt x="53155" y="123222"/>
                </a:lnTo>
                <a:lnTo>
                  <a:pt x="56851" y="121494"/>
                </a:lnTo>
                <a:lnTo>
                  <a:pt x="60584" y="119072"/>
                </a:lnTo>
                <a:lnTo>
                  <a:pt x="64343" y="117458"/>
                </a:lnTo>
                <a:lnTo>
                  <a:pt x="68118" y="116381"/>
                </a:lnTo>
                <a:lnTo>
                  <a:pt x="71907" y="115664"/>
                </a:lnTo>
                <a:lnTo>
                  <a:pt x="75701" y="113916"/>
                </a:lnTo>
                <a:lnTo>
                  <a:pt x="79501" y="111480"/>
                </a:lnTo>
                <a:lnTo>
                  <a:pt x="83304" y="108586"/>
                </a:lnTo>
                <a:lnTo>
                  <a:pt x="85839" y="105387"/>
                </a:lnTo>
                <a:lnTo>
                  <a:pt x="87530" y="101984"/>
                </a:lnTo>
                <a:lnTo>
                  <a:pt x="88657" y="98446"/>
                </a:lnTo>
                <a:lnTo>
                  <a:pt x="90678" y="94816"/>
                </a:lnTo>
                <a:lnTo>
                  <a:pt x="93296" y="91127"/>
                </a:lnTo>
                <a:lnTo>
                  <a:pt x="96310" y="87397"/>
                </a:lnTo>
                <a:lnTo>
                  <a:pt x="98320" y="83641"/>
                </a:lnTo>
                <a:lnTo>
                  <a:pt x="99661" y="79867"/>
                </a:lnTo>
                <a:lnTo>
                  <a:pt x="100554" y="76081"/>
                </a:lnTo>
                <a:lnTo>
                  <a:pt x="101150" y="72287"/>
                </a:lnTo>
                <a:lnTo>
                  <a:pt x="101547" y="68487"/>
                </a:lnTo>
                <a:lnTo>
                  <a:pt x="101812" y="64684"/>
                </a:lnTo>
                <a:lnTo>
                  <a:pt x="103258" y="60879"/>
                </a:lnTo>
                <a:lnTo>
                  <a:pt x="105492" y="57072"/>
                </a:lnTo>
                <a:lnTo>
                  <a:pt x="108252" y="53264"/>
                </a:lnTo>
                <a:lnTo>
                  <a:pt x="110091" y="49456"/>
                </a:lnTo>
                <a:lnTo>
                  <a:pt x="111317" y="45646"/>
                </a:lnTo>
                <a:lnTo>
                  <a:pt x="112135" y="41837"/>
                </a:lnTo>
                <a:lnTo>
                  <a:pt x="112681" y="36758"/>
                </a:lnTo>
                <a:lnTo>
                  <a:pt x="113044" y="30831"/>
                </a:lnTo>
                <a:lnTo>
                  <a:pt x="113286" y="24340"/>
                </a:lnTo>
                <a:lnTo>
                  <a:pt x="112178" y="18743"/>
                </a:lnTo>
                <a:lnTo>
                  <a:pt x="110169" y="13741"/>
                </a:lnTo>
                <a:lnTo>
                  <a:pt x="107559" y="9137"/>
                </a:lnTo>
                <a:lnTo>
                  <a:pt x="104550" y="6068"/>
                </a:lnTo>
                <a:lnTo>
                  <a:pt x="101274" y="4022"/>
                </a:lnTo>
                <a:lnTo>
                  <a:pt x="92958" y="737"/>
                </a:lnTo>
                <a:lnTo>
                  <a:pt x="91005" y="467"/>
                </a:lnTo>
                <a:lnTo>
                  <a:pt x="88433" y="288"/>
                </a:lnTo>
                <a:lnTo>
                  <a:pt x="85449" y="168"/>
                </a:lnTo>
                <a:lnTo>
                  <a:pt x="78746" y="35"/>
                </a:lnTo>
                <a:lnTo>
                  <a:pt x="75182" y="0"/>
                </a:lnTo>
                <a:lnTo>
                  <a:pt x="71534" y="1246"/>
                </a:lnTo>
                <a:lnTo>
                  <a:pt x="67833" y="3347"/>
                </a:lnTo>
                <a:lnTo>
                  <a:pt x="64095" y="6017"/>
                </a:lnTo>
                <a:lnTo>
                  <a:pt x="60334" y="9068"/>
                </a:lnTo>
                <a:lnTo>
                  <a:pt x="56556" y="12371"/>
                </a:lnTo>
                <a:lnTo>
                  <a:pt x="52767" y="15844"/>
                </a:lnTo>
                <a:lnTo>
                  <a:pt x="45172" y="23089"/>
                </a:lnTo>
                <a:lnTo>
                  <a:pt x="41367" y="26798"/>
                </a:lnTo>
                <a:lnTo>
                  <a:pt x="37562" y="29272"/>
                </a:lnTo>
                <a:lnTo>
                  <a:pt x="33755" y="30921"/>
                </a:lnTo>
                <a:lnTo>
                  <a:pt x="29946" y="32020"/>
                </a:lnTo>
                <a:lnTo>
                  <a:pt x="26138" y="34023"/>
                </a:lnTo>
                <a:lnTo>
                  <a:pt x="22329" y="36628"/>
                </a:lnTo>
                <a:lnTo>
                  <a:pt x="18519" y="39635"/>
                </a:lnTo>
                <a:lnTo>
                  <a:pt x="15980" y="42909"/>
                </a:lnTo>
                <a:lnTo>
                  <a:pt x="14287" y="46362"/>
                </a:lnTo>
                <a:lnTo>
                  <a:pt x="13158" y="49935"/>
                </a:lnTo>
                <a:lnTo>
                  <a:pt x="11136" y="53586"/>
                </a:lnTo>
                <a:lnTo>
                  <a:pt x="8517" y="57290"/>
                </a:lnTo>
                <a:lnTo>
                  <a:pt x="5501" y="61029"/>
                </a:lnTo>
                <a:lnTo>
                  <a:pt x="3491" y="64793"/>
                </a:lnTo>
                <a:lnTo>
                  <a:pt x="2151" y="68571"/>
                </a:lnTo>
                <a:lnTo>
                  <a:pt x="1257" y="72360"/>
                </a:lnTo>
                <a:lnTo>
                  <a:pt x="662" y="77426"/>
                </a:lnTo>
                <a:lnTo>
                  <a:pt x="265" y="83343"/>
                </a:lnTo>
                <a:lnTo>
                  <a:pt x="0" y="89829"/>
                </a:lnTo>
                <a:lnTo>
                  <a:pt x="1094" y="94152"/>
                </a:lnTo>
                <a:lnTo>
                  <a:pt x="3092" y="97034"/>
                </a:lnTo>
                <a:lnTo>
                  <a:pt x="9358" y="101660"/>
                </a:lnTo>
                <a:lnTo>
                  <a:pt x="11143" y="102039"/>
                </a:lnTo>
                <a:lnTo>
                  <a:pt x="13602" y="102293"/>
                </a:lnTo>
                <a:lnTo>
                  <a:pt x="16511" y="102461"/>
                </a:lnTo>
                <a:lnTo>
                  <a:pt x="19721" y="101303"/>
                </a:lnTo>
                <a:lnTo>
                  <a:pt x="23130" y="99262"/>
                </a:lnTo>
                <a:lnTo>
                  <a:pt x="26674" y="96631"/>
                </a:lnTo>
                <a:lnTo>
                  <a:pt x="29036" y="93607"/>
                </a:lnTo>
                <a:lnTo>
                  <a:pt x="30611" y="90321"/>
                </a:lnTo>
                <a:lnTo>
                  <a:pt x="33138" y="81989"/>
                </a:lnTo>
                <a:lnTo>
                  <a:pt x="34616" y="80036"/>
                </a:lnTo>
                <a:lnTo>
                  <a:pt x="36871" y="77463"/>
                </a:lnTo>
                <a:lnTo>
                  <a:pt x="39644" y="74478"/>
                </a:lnTo>
                <a:lnTo>
                  <a:pt x="49615" y="64210"/>
                </a:lnTo>
                <a:lnTo>
                  <a:pt x="51950" y="60562"/>
                </a:lnTo>
                <a:lnTo>
                  <a:pt x="53507" y="56861"/>
                </a:lnTo>
                <a:lnTo>
                  <a:pt x="54545" y="53124"/>
                </a:lnTo>
                <a:lnTo>
                  <a:pt x="56507" y="50632"/>
                </a:lnTo>
                <a:lnTo>
                  <a:pt x="59084" y="48971"/>
                </a:lnTo>
                <a:lnTo>
                  <a:pt x="62073" y="47863"/>
                </a:lnTo>
                <a:lnTo>
                  <a:pt x="64065" y="45855"/>
                </a:lnTo>
                <a:lnTo>
                  <a:pt x="65394" y="43246"/>
                </a:lnTo>
                <a:lnTo>
                  <a:pt x="66279" y="40237"/>
                </a:lnTo>
                <a:lnTo>
                  <a:pt x="66870" y="36961"/>
                </a:lnTo>
                <a:lnTo>
                  <a:pt x="67263" y="33507"/>
                </a:lnTo>
                <a:lnTo>
                  <a:pt x="67525" y="29934"/>
                </a:lnTo>
                <a:lnTo>
                  <a:pt x="66430" y="27552"/>
                </a:lnTo>
                <a:lnTo>
                  <a:pt x="64430" y="25964"/>
                </a:lnTo>
                <a:lnTo>
                  <a:pt x="58163" y="23416"/>
                </a:lnTo>
                <a:lnTo>
                  <a:pt x="56379" y="24476"/>
                </a:lnTo>
                <a:lnTo>
                  <a:pt x="53920" y="26454"/>
                </a:lnTo>
                <a:lnTo>
                  <a:pt x="46915" y="32684"/>
                </a:lnTo>
                <a:lnTo>
                  <a:pt x="47610" y="33196"/>
                </a:lnTo>
                <a:lnTo>
                  <a:pt x="49344" y="33537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186"/>
          <p:cNvSpPr/>
          <p:nvPr/>
        </p:nvSpPr>
        <p:spPr>
          <a:xfrm>
            <a:off x="8372812" y="4846332"/>
            <a:ext cx="256839" cy="274257"/>
          </a:xfrm>
          <a:custGeom>
            <a:avLst/>
            <a:gdLst/>
            <a:ahLst/>
            <a:cxnLst/>
            <a:rect l="0" t="0" r="0" b="0"/>
            <a:pathLst>
              <a:path w="256839" h="274257">
                <a:moveTo>
                  <a:pt x="153967" y="11418"/>
                </a:moveTo>
                <a:lnTo>
                  <a:pt x="144126" y="1576"/>
                </a:lnTo>
                <a:lnTo>
                  <a:pt x="139857" y="694"/>
                </a:lnTo>
                <a:lnTo>
                  <a:pt x="132456" y="301"/>
                </a:lnTo>
                <a:lnTo>
                  <a:pt x="109437" y="15"/>
                </a:lnTo>
                <a:lnTo>
                  <a:pt x="103272" y="0"/>
                </a:lnTo>
                <a:lnTo>
                  <a:pt x="99852" y="1265"/>
                </a:lnTo>
                <a:lnTo>
                  <a:pt x="92662" y="6059"/>
                </a:lnTo>
                <a:lnTo>
                  <a:pt x="85234" y="12422"/>
                </a:lnTo>
                <a:lnTo>
                  <a:pt x="81475" y="15897"/>
                </a:lnTo>
                <a:lnTo>
                  <a:pt x="75159" y="20754"/>
                </a:lnTo>
                <a:lnTo>
                  <a:pt x="67139" y="26532"/>
                </a:lnTo>
                <a:lnTo>
                  <a:pt x="57981" y="32924"/>
                </a:lnTo>
                <a:lnTo>
                  <a:pt x="50607" y="39725"/>
                </a:lnTo>
                <a:lnTo>
                  <a:pt x="44420" y="46799"/>
                </a:lnTo>
                <a:lnTo>
                  <a:pt x="39026" y="54055"/>
                </a:lnTo>
                <a:lnTo>
                  <a:pt x="34160" y="60163"/>
                </a:lnTo>
                <a:lnTo>
                  <a:pt x="29646" y="65505"/>
                </a:lnTo>
                <a:lnTo>
                  <a:pt x="25366" y="70336"/>
                </a:lnTo>
                <a:lnTo>
                  <a:pt x="22513" y="76096"/>
                </a:lnTo>
                <a:lnTo>
                  <a:pt x="20612" y="82476"/>
                </a:lnTo>
                <a:lnTo>
                  <a:pt x="19343" y="89270"/>
                </a:lnTo>
                <a:lnTo>
                  <a:pt x="17228" y="95069"/>
                </a:lnTo>
                <a:lnTo>
                  <a:pt x="14548" y="100205"/>
                </a:lnTo>
                <a:lnTo>
                  <a:pt x="11490" y="104899"/>
                </a:lnTo>
                <a:lnTo>
                  <a:pt x="8183" y="115649"/>
                </a:lnTo>
                <a:lnTo>
                  <a:pt x="4708" y="130435"/>
                </a:lnTo>
                <a:lnTo>
                  <a:pt x="1121" y="147913"/>
                </a:lnTo>
                <a:lnTo>
                  <a:pt x="0" y="164644"/>
                </a:lnTo>
                <a:lnTo>
                  <a:pt x="523" y="180878"/>
                </a:lnTo>
                <a:lnTo>
                  <a:pt x="2141" y="196782"/>
                </a:lnTo>
                <a:lnTo>
                  <a:pt x="4490" y="208654"/>
                </a:lnTo>
                <a:lnTo>
                  <a:pt x="7326" y="217838"/>
                </a:lnTo>
                <a:lnTo>
                  <a:pt x="10486" y="225232"/>
                </a:lnTo>
                <a:lnTo>
                  <a:pt x="15133" y="232700"/>
                </a:lnTo>
                <a:lnTo>
                  <a:pt x="20771" y="240219"/>
                </a:lnTo>
                <a:lnTo>
                  <a:pt x="27070" y="247772"/>
                </a:lnTo>
                <a:lnTo>
                  <a:pt x="32539" y="252807"/>
                </a:lnTo>
                <a:lnTo>
                  <a:pt x="37456" y="256164"/>
                </a:lnTo>
                <a:lnTo>
                  <a:pt x="42003" y="258402"/>
                </a:lnTo>
                <a:lnTo>
                  <a:pt x="46305" y="261163"/>
                </a:lnTo>
                <a:lnTo>
                  <a:pt x="50442" y="264275"/>
                </a:lnTo>
                <a:lnTo>
                  <a:pt x="54471" y="267619"/>
                </a:lnTo>
                <a:lnTo>
                  <a:pt x="58426" y="269849"/>
                </a:lnTo>
                <a:lnTo>
                  <a:pt x="66208" y="272326"/>
                </a:lnTo>
                <a:lnTo>
                  <a:pt x="71332" y="272986"/>
                </a:lnTo>
                <a:lnTo>
                  <a:pt x="77286" y="273427"/>
                </a:lnTo>
                <a:lnTo>
                  <a:pt x="89407" y="273916"/>
                </a:lnTo>
                <a:lnTo>
                  <a:pt x="99028" y="274134"/>
                </a:lnTo>
                <a:lnTo>
                  <a:pt x="117651" y="274256"/>
                </a:lnTo>
                <a:lnTo>
                  <a:pt x="123407" y="273003"/>
                </a:lnTo>
                <a:lnTo>
                  <a:pt x="128514" y="270898"/>
                </a:lnTo>
                <a:lnTo>
                  <a:pt x="133188" y="268224"/>
                </a:lnTo>
                <a:lnTo>
                  <a:pt x="137574" y="266442"/>
                </a:lnTo>
                <a:lnTo>
                  <a:pt x="141769" y="265254"/>
                </a:lnTo>
                <a:lnTo>
                  <a:pt x="145835" y="264462"/>
                </a:lnTo>
                <a:lnTo>
                  <a:pt x="151086" y="262663"/>
                </a:lnTo>
                <a:lnTo>
                  <a:pt x="157127" y="260195"/>
                </a:lnTo>
                <a:lnTo>
                  <a:pt x="163693" y="257279"/>
                </a:lnTo>
                <a:lnTo>
                  <a:pt x="177763" y="250653"/>
                </a:lnTo>
                <a:lnTo>
                  <a:pt x="185071" y="247108"/>
                </a:lnTo>
                <a:lnTo>
                  <a:pt x="191214" y="244744"/>
                </a:lnTo>
                <a:lnTo>
                  <a:pt x="196578" y="243168"/>
                </a:lnTo>
                <a:lnTo>
                  <a:pt x="201425" y="242118"/>
                </a:lnTo>
                <a:lnTo>
                  <a:pt x="207196" y="238878"/>
                </a:lnTo>
                <a:lnTo>
                  <a:pt x="213583" y="234178"/>
                </a:lnTo>
                <a:lnTo>
                  <a:pt x="220382" y="228504"/>
                </a:lnTo>
                <a:lnTo>
                  <a:pt x="224913" y="223452"/>
                </a:lnTo>
                <a:lnTo>
                  <a:pt x="227935" y="218814"/>
                </a:lnTo>
                <a:lnTo>
                  <a:pt x="229949" y="214452"/>
                </a:lnTo>
                <a:lnTo>
                  <a:pt x="233832" y="210274"/>
                </a:lnTo>
                <a:lnTo>
                  <a:pt x="238960" y="206218"/>
                </a:lnTo>
                <a:lnTo>
                  <a:pt x="256838" y="1942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187"/>
          <p:cNvSpPr/>
          <p:nvPr/>
        </p:nvSpPr>
        <p:spPr>
          <a:xfrm>
            <a:off x="7468947" y="4160520"/>
            <a:ext cx="97713" cy="1760220"/>
          </a:xfrm>
          <a:custGeom>
            <a:avLst/>
            <a:gdLst/>
            <a:ahLst/>
            <a:cxnLst/>
            <a:rect l="0" t="0" r="0" b="0"/>
            <a:pathLst>
              <a:path w="97713" h="1760220">
                <a:moveTo>
                  <a:pt x="17703" y="0"/>
                </a:moveTo>
                <a:lnTo>
                  <a:pt x="17703" y="132675"/>
                </a:lnTo>
                <a:lnTo>
                  <a:pt x="16433" y="177350"/>
                </a:lnTo>
                <a:lnTo>
                  <a:pt x="14316" y="219833"/>
                </a:lnTo>
                <a:lnTo>
                  <a:pt x="11635" y="260855"/>
                </a:lnTo>
                <a:lnTo>
                  <a:pt x="9847" y="302173"/>
                </a:lnTo>
                <a:lnTo>
                  <a:pt x="676" y="656322"/>
                </a:lnTo>
                <a:lnTo>
                  <a:pt x="0" y="741078"/>
                </a:lnTo>
                <a:lnTo>
                  <a:pt x="822" y="811552"/>
                </a:lnTo>
                <a:lnTo>
                  <a:pt x="11263" y="1091780"/>
                </a:lnTo>
                <a:lnTo>
                  <a:pt x="18228" y="1207865"/>
                </a:lnTo>
                <a:lnTo>
                  <a:pt x="21863" y="1254823"/>
                </a:lnTo>
                <a:lnTo>
                  <a:pt x="32675" y="1364572"/>
                </a:lnTo>
                <a:lnTo>
                  <a:pt x="49656" y="1513874"/>
                </a:lnTo>
                <a:lnTo>
                  <a:pt x="58574" y="1582153"/>
                </a:lnTo>
                <a:lnTo>
                  <a:pt x="66770" y="1637899"/>
                </a:lnTo>
                <a:lnTo>
                  <a:pt x="72005" y="1663433"/>
                </a:lnTo>
                <a:lnTo>
                  <a:pt x="78034" y="1688075"/>
                </a:lnTo>
                <a:lnTo>
                  <a:pt x="97712" y="176021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about segments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length a segment is always measured positively, like a distance.</a:t>
            </a:r>
          </a:p>
          <a:p>
            <a:r>
              <a:rPr lang="en-US" dirty="0" smtClean="0"/>
              <a:t>Congruent segments are segments that have equal lengths.</a:t>
            </a:r>
          </a:p>
          <a:p>
            <a:r>
              <a:rPr lang="en-US" dirty="0" smtClean="0"/>
              <a:t>The midpoint of a segment is the point that divides the segment into two congruent segments.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5062522"/>
            <a:ext cx="3886200" cy="1233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 more about segments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bisector of a segment is a line, segment, ray or plane that intersects the segment at its midpoint.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43200" y="3505200"/>
            <a:ext cx="2809875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SMARTPenAnnotation148"/>
          <p:cNvSpPr/>
          <p:nvPr/>
        </p:nvSpPr>
        <p:spPr>
          <a:xfrm>
            <a:off x="3440429" y="4537709"/>
            <a:ext cx="57151" cy="443624"/>
          </a:xfrm>
          <a:custGeom>
            <a:avLst/>
            <a:gdLst/>
            <a:ahLst/>
            <a:cxnLst/>
            <a:rect l="0" t="0" r="0" b="0"/>
            <a:pathLst>
              <a:path w="57151" h="443624">
                <a:moveTo>
                  <a:pt x="0" y="80010"/>
                </a:moveTo>
                <a:lnTo>
                  <a:pt x="20801" y="100811"/>
                </a:lnTo>
                <a:lnTo>
                  <a:pt x="21945" y="108728"/>
                </a:lnTo>
                <a:lnTo>
                  <a:pt x="22454" y="119444"/>
                </a:lnTo>
                <a:lnTo>
                  <a:pt x="22680" y="128440"/>
                </a:lnTo>
                <a:lnTo>
                  <a:pt x="24010" y="132617"/>
                </a:lnTo>
                <a:lnTo>
                  <a:pt x="26167" y="136671"/>
                </a:lnTo>
                <a:lnTo>
                  <a:pt x="28875" y="140644"/>
                </a:lnTo>
                <a:lnTo>
                  <a:pt x="30680" y="144563"/>
                </a:lnTo>
                <a:lnTo>
                  <a:pt x="31883" y="148446"/>
                </a:lnTo>
                <a:lnTo>
                  <a:pt x="32686" y="152304"/>
                </a:lnTo>
                <a:lnTo>
                  <a:pt x="31951" y="159956"/>
                </a:lnTo>
                <a:lnTo>
                  <a:pt x="30191" y="170137"/>
                </a:lnTo>
                <a:lnTo>
                  <a:pt x="27748" y="182005"/>
                </a:lnTo>
                <a:lnTo>
                  <a:pt x="26119" y="192457"/>
                </a:lnTo>
                <a:lnTo>
                  <a:pt x="25033" y="201965"/>
                </a:lnTo>
                <a:lnTo>
                  <a:pt x="24309" y="210843"/>
                </a:lnTo>
                <a:lnTo>
                  <a:pt x="23826" y="226922"/>
                </a:lnTo>
                <a:lnTo>
                  <a:pt x="22917" y="339679"/>
                </a:lnTo>
                <a:lnTo>
                  <a:pt x="22872" y="391088"/>
                </a:lnTo>
                <a:lnTo>
                  <a:pt x="24138" y="399156"/>
                </a:lnTo>
                <a:lnTo>
                  <a:pt x="26252" y="405804"/>
                </a:lnTo>
                <a:lnTo>
                  <a:pt x="32703" y="419531"/>
                </a:lnTo>
                <a:lnTo>
                  <a:pt x="33820" y="427977"/>
                </a:lnTo>
                <a:lnTo>
                  <a:pt x="34198" y="440939"/>
                </a:lnTo>
                <a:lnTo>
                  <a:pt x="34249" y="443623"/>
                </a:lnTo>
                <a:lnTo>
                  <a:pt x="34287" y="419832"/>
                </a:lnTo>
                <a:lnTo>
                  <a:pt x="33018" y="414508"/>
                </a:lnTo>
                <a:lnTo>
                  <a:pt x="30902" y="408419"/>
                </a:lnTo>
                <a:lnTo>
                  <a:pt x="28222" y="401820"/>
                </a:lnTo>
                <a:lnTo>
                  <a:pt x="26434" y="394880"/>
                </a:lnTo>
                <a:lnTo>
                  <a:pt x="25243" y="387714"/>
                </a:lnTo>
                <a:lnTo>
                  <a:pt x="24449" y="380396"/>
                </a:lnTo>
                <a:lnTo>
                  <a:pt x="25190" y="372977"/>
                </a:lnTo>
                <a:lnTo>
                  <a:pt x="26953" y="365492"/>
                </a:lnTo>
                <a:lnTo>
                  <a:pt x="29399" y="357961"/>
                </a:lnTo>
                <a:lnTo>
                  <a:pt x="31030" y="350401"/>
                </a:lnTo>
                <a:lnTo>
                  <a:pt x="32117" y="342821"/>
                </a:lnTo>
                <a:lnTo>
                  <a:pt x="32841" y="335227"/>
                </a:lnTo>
                <a:lnTo>
                  <a:pt x="33324" y="323815"/>
                </a:lnTo>
                <a:lnTo>
                  <a:pt x="34005" y="281225"/>
                </a:lnTo>
                <a:lnTo>
                  <a:pt x="34163" y="260032"/>
                </a:lnTo>
                <a:lnTo>
                  <a:pt x="35476" y="250825"/>
                </a:lnTo>
                <a:lnTo>
                  <a:pt x="37621" y="242147"/>
                </a:lnTo>
                <a:lnTo>
                  <a:pt x="40321" y="233821"/>
                </a:lnTo>
                <a:lnTo>
                  <a:pt x="42121" y="219381"/>
                </a:lnTo>
                <a:lnTo>
                  <a:pt x="43321" y="200864"/>
                </a:lnTo>
                <a:lnTo>
                  <a:pt x="44654" y="161663"/>
                </a:lnTo>
                <a:lnTo>
                  <a:pt x="45510" y="108839"/>
                </a:lnTo>
                <a:lnTo>
                  <a:pt x="45708" y="16583"/>
                </a:lnTo>
                <a:lnTo>
                  <a:pt x="46982" y="11055"/>
                </a:lnTo>
                <a:lnTo>
                  <a:pt x="49102" y="7370"/>
                </a:lnTo>
                <a:lnTo>
                  <a:pt x="5715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49"/>
          <p:cNvSpPr/>
          <p:nvPr/>
        </p:nvSpPr>
        <p:spPr>
          <a:xfrm>
            <a:off x="5006340" y="4569728"/>
            <a:ext cx="34290" cy="376838"/>
          </a:xfrm>
          <a:custGeom>
            <a:avLst/>
            <a:gdLst/>
            <a:ahLst/>
            <a:cxnLst/>
            <a:rect l="0" t="0" r="0" b="0"/>
            <a:pathLst>
              <a:path w="34290" h="376838">
                <a:moveTo>
                  <a:pt x="22860" y="36561"/>
                </a:moveTo>
                <a:lnTo>
                  <a:pt x="22860" y="149345"/>
                </a:lnTo>
                <a:lnTo>
                  <a:pt x="21589" y="163821"/>
                </a:lnTo>
                <a:lnTo>
                  <a:pt x="19473" y="179821"/>
                </a:lnTo>
                <a:lnTo>
                  <a:pt x="16792" y="196838"/>
                </a:lnTo>
                <a:lnTo>
                  <a:pt x="15004" y="210722"/>
                </a:lnTo>
                <a:lnTo>
                  <a:pt x="13813" y="222519"/>
                </a:lnTo>
                <a:lnTo>
                  <a:pt x="13018" y="232923"/>
                </a:lnTo>
                <a:lnTo>
                  <a:pt x="12489" y="244939"/>
                </a:lnTo>
                <a:lnTo>
                  <a:pt x="11744" y="283582"/>
                </a:lnTo>
                <a:lnTo>
                  <a:pt x="11471" y="334913"/>
                </a:lnTo>
                <a:lnTo>
                  <a:pt x="12727" y="343412"/>
                </a:lnTo>
                <a:lnTo>
                  <a:pt x="14835" y="350349"/>
                </a:lnTo>
                <a:lnTo>
                  <a:pt x="17510" y="356243"/>
                </a:lnTo>
                <a:lnTo>
                  <a:pt x="19293" y="361443"/>
                </a:lnTo>
                <a:lnTo>
                  <a:pt x="20482" y="366179"/>
                </a:lnTo>
                <a:lnTo>
                  <a:pt x="22390" y="376837"/>
                </a:lnTo>
                <a:lnTo>
                  <a:pt x="22547" y="376442"/>
                </a:lnTo>
                <a:lnTo>
                  <a:pt x="22720" y="372616"/>
                </a:lnTo>
                <a:lnTo>
                  <a:pt x="22847" y="241978"/>
                </a:lnTo>
                <a:lnTo>
                  <a:pt x="24121" y="228115"/>
                </a:lnTo>
                <a:lnTo>
                  <a:pt x="26241" y="216334"/>
                </a:lnTo>
                <a:lnTo>
                  <a:pt x="28923" y="205940"/>
                </a:lnTo>
                <a:lnTo>
                  <a:pt x="30713" y="195200"/>
                </a:lnTo>
                <a:lnTo>
                  <a:pt x="31905" y="184231"/>
                </a:lnTo>
                <a:lnTo>
                  <a:pt x="32700" y="173108"/>
                </a:lnTo>
                <a:lnTo>
                  <a:pt x="33230" y="159342"/>
                </a:lnTo>
                <a:lnTo>
                  <a:pt x="34080" y="101784"/>
                </a:lnTo>
                <a:lnTo>
                  <a:pt x="34277" y="0"/>
                </a:lnTo>
                <a:lnTo>
                  <a:pt x="34289" y="52002"/>
                </a:lnTo>
                <a:lnTo>
                  <a:pt x="33019" y="64635"/>
                </a:lnTo>
                <a:lnTo>
                  <a:pt x="30903" y="79407"/>
                </a:lnTo>
                <a:lnTo>
                  <a:pt x="28222" y="95605"/>
                </a:lnTo>
                <a:lnTo>
                  <a:pt x="26434" y="110214"/>
                </a:lnTo>
                <a:lnTo>
                  <a:pt x="25243" y="123763"/>
                </a:lnTo>
                <a:lnTo>
                  <a:pt x="24448" y="136606"/>
                </a:lnTo>
                <a:lnTo>
                  <a:pt x="23566" y="161035"/>
                </a:lnTo>
                <a:lnTo>
                  <a:pt x="22999" y="207763"/>
                </a:lnTo>
                <a:lnTo>
                  <a:pt x="21682" y="221816"/>
                </a:lnTo>
                <a:lnTo>
                  <a:pt x="19535" y="237534"/>
                </a:lnTo>
                <a:lnTo>
                  <a:pt x="16833" y="254363"/>
                </a:lnTo>
                <a:lnTo>
                  <a:pt x="15032" y="269393"/>
                </a:lnTo>
                <a:lnTo>
                  <a:pt x="13831" y="283222"/>
                </a:lnTo>
                <a:lnTo>
                  <a:pt x="0" y="3680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angle is the figure formed by two rays with the same endpoint.</a:t>
            </a:r>
          </a:p>
          <a:p>
            <a:r>
              <a:rPr lang="en-US" dirty="0" smtClean="0"/>
              <a:t>This shared endpoint is called the vertex.</a:t>
            </a:r>
          </a:p>
          <a:p>
            <a:r>
              <a:rPr lang="en-US" dirty="0" smtClean="0"/>
              <a:t>The two rays are called the sides of the angle.</a:t>
            </a:r>
          </a:p>
          <a:p>
            <a:r>
              <a:rPr lang="en-US" dirty="0" smtClean="0"/>
              <a:t>We can name the angle B, angle ABC, angle CBA, or angle 1.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4419600"/>
            <a:ext cx="4105275" cy="2169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" name="SMARTPenAnnotation138"/>
          <p:cNvSpPr/>
          <p:nvPr/>
        </p:nvSpPr>
        <p:spPr>
          <a:xfrm>
            <a:off x="5360834" y="5829984"/>
            <a:ext cx="476406" cy="490620"/>
          </a:xfrm>
          <a:custGeom>
            <a:avLst/>
            <a:gdLst/>
            <a:ahLst/>
            <a:cxnLst/>
            <a:rect l="0" t="0" r="0" b="0"/>
            <a:pathLst>
              <a:path w="476406" h="490620">
                <a:moveTo>
                  <a:pt x="354166" y="102185"/>
                </a:moveTo>
                <a:lnTo>
                  <a:pt x="342030" y="102185"/>
                </a:lnTo>
                <a:lnTo>
                  <a:pt x="338455" y="103456"/>
                </a:lnTo>
                <a:lnTo>
                  <a:pt x="336072" y="105572"/>
                </a:lnTo>
                <a:lnTo>
                  <a:pt x="334483" y="108253"/>
                </a:lnTo>
                <a:lnTo>
                  <a:pt x="332154" y="110041"/>
                </a:lnTo>
                <a:lnTo>
                  <a:pt x="329331" y="111232"/>
                </a:lnTo>
                <a:lnTo>
                  <a:pt x="319290" y="112909"/>
                </a:lnTo>
                <a:lnTo>
                  <a:pt x="310588" y="113476"/>
                </a:lnTo>
                <a:lnTo>
                  <a:pt x="296945" y="107506"/>
                </a:lnTo>
                <a:lnTo>
                  <a:pt x="287247" y="104550"/>
                </a:lnTo>
                <a:lnTo>
                  <a:pt x="276741" y="102653"/>
                </a:lnTo>
                <a:lnTo>
                  <a:pt x="265145" y="99006"/>
                </a:lnTo>
                <a:lnTo>
                  <a:pt x="256718" y="96256"/>
                </a:lnTo>
                <a:lnTo>
                  <a:pt x="247291" y="95693"/>
                </a:lnTo>
                <a:lnTo>
                  <a:pt x="237196" y="96587"/>
                </a:lnTo>
                <a:lnTo>
                  <a:pt x="226656" y="98453"/>
                </a:lnTo>
                <a:lnTo>
                  <a:pt x="215819" y="99697"/>
                </a:lnTo>
                <a:lnTo>
                  <a:pt x="204785" y="100526"/>
                </a:lnTo>
                <a:lnTo>
                  <a:pt x="193618" y="101079"/>
                </a:lnTo>
                <a:lnTo>
                  <a:pt x="184904" y="102718"/>
                </a:lnTo>
                <a:lnTo>
                  <a:pt x="171835" y="107926"/>
                </a:lnTo>
                <a:lnTo>
                  <a:pt x="158407" y="111087"/>
                </a:lnTo>
                <a:lnTo>
                  <a:pt x="151269" y="111929"/>
                </a:lnTo>
                <a:lnTo>
                  <a:pt x="139953" y="116253"/>
                </a:lnTo>
                <a:lnTo>
                  <a:pt x="128150" y="122408"/>
                </a:lnTo>
                <a:lnTo>
                  <a:pt x="119669" y="125827"/>
                </a:lnTo>
                <a:lnTo>
                  <a:pt x="110204" y="129376"/>
                </a:lnTo>
                <a:lnTo>
                  <a:pt x="103895" y="133013"/>
                </a:lnTo>
                <a:lnTo>
                  <a:pt x="99688" y="136707"/>
                </a:lnTo>
                <a:lnTo>
                  <a:pt x="96884" y="140439"/>
                </a:lnTo>
                <a:lnTo>
                  <a:pt x="86995" y="147974"/>
                </a:lnTo>
                <a:lnTo>
                  <a:pt x="80802" y="151761"/>
                </a:lnTo>
                <a:lnTo>
                  <a:pt x="76673" y="156826"/>
                </a:lnTo>
                <a:lnTo>
                  <a:pt x="73921" y="162743"/>
                </a:lnTo>
                <a:lnTo>
                  <a:pt x="69592" y="174819"/>
                </a:lnTo>
                <a:lnTo>
                  <a:pt x="63435" y="184421"/>
                </a:lnTo>
                <a:lnTo>
                  <a:pt x="49692" y="206468"/>
                </a:lnTo>
                <a:lnTo>
                  <a:pt x="40693" y="221237"/>
                </a:lnTo>
                <a:lnTo>
                  <a:pt x="33424" y="234893"/>
                </a:lnTo>
                <a:lnTo>
                  <a:pt x="27308" y="247808"/>
                </a:lnTo>
                <a:lnTo>
                  <a:pt x="21961" y="260227"/>
                </a:lnTo>
                <a:lnTo>
                  <a:pt x="18396" y="271047"/>
                </a:lnTo>
                <a:lnTo>
                  <a:pt x="16019" y="280799"/>
                </a:lnTo>
                <a:lnTo>
                  <a:pt x="14434" y="289841"/>
                </a:lnTo>
                <a:lnTo>
                  <a:pt x="9287" y="303275"/>
                </a:lnTo>
                <a:lnTo>
                  <a:pt x="6137" y="308635"/>
                </a:lnTo>
                <a:lnTo>
                  <a:pt x="4036" y="317288"/>
                </a:lnTo>
                <a:lnTo>
                  <a:pt x="2636" y="328138"/>
                </a:lnTo>
                <a:lnTo>
                  <a:pt x="1703" y="340450"/>
                </a:lnTo>
                <a:lnTo>
                  <a:pt x="1080" y="351199"/>
                </a:lnTo>
                <a:lnTo>
                  <a:pt x="389" y="369915"/>
                </a:lnTo>
                <a:lnTo>
                  <a:pt x="0" y="388664"/>
                </a:lnTo>
                <a:lnTo>
                  <a:pt x="1215" y="393501"/>
                </a:lnTo>
                <a:lnTo>
                  <a:pt x="7723" y="406377"/>
                </a:lnTo>
                <a:lnTo>
                  <a:pt x="11486" y="418235"/>
                </a:lnTo>
                <a:lnTo>
                  <a:pt x="20080" y="429792"/>
                </a:lnTo>
                <a:lnTo>
                  <a:pt x="34362" y="445075"/>
                </a:lnTo>
                <a:lnTo>
                  <a:pt x="49412" y="460323"/>
                </a:lnTo>
                <a:lnTo>
                  <a:pt x="53207" y="462864"/>
                </a:lnTo>
                <a:lnTo>
                  <a:pt x="71808" y="470329"/>
                </a:lnTo>
                <a:lnTo>
                  <a:pt x="83894" y="476625"/>
                </a:lnTo>
                <a:lnTo>
                  <a:pt x="93498" y="483656"/>
                </a:lnTo>
                <a:lnTo>
                  <a:pt x="99107" y="486039"/>
                </a:lnTo>
                <a:lnTo>
                  <a:pt x="112113" y="488687"/>
                </a:lnTo>
                <a:lnTo>
                  <a:pt x="121677" y="489393"/>
                </a:lnTo>
                <a:lnTo>
                  <a:pt x="133133" y="489864"/>
                </a:lnTo>
                <a:lnTo>
                  <a:pt x="169817" y="490619"/>
                </a:lnTo>
                <a:lnTo>
                  <a:pt x="183757" y="487336"/>
                </a:lnTo>
                <a:lnTo>
                  <a:pt x="197148" y="482913"/>
                </a:lnTo>
                <a:lnTo>
                  <a:pt x="207333" y="480948"/>
                </a:lnTo>
                <a:lnTo>
                  <a:pt x="214367" y="477884"/>
                </a:lnTo>
                <a:lnTo>
                  <a:pt x="222867" y="473301"/>
                </a:lnTo>
                <a:lnTo>
                  <a:pt x="232343" y="467706"/>
                </a:lnTo>
                <a:lnTo>
                  <a:pt x="241200" y="462706"/>
                </a:lnTo>
                <a:lnTo>
                  <a:pt x="257816" y="453763"/>
                </a:lnTo>
                <a:lnTo>
                  <a:pt x="281450" y="441589"/>
                </a:lnTo>
                <a:lnTo>
                  <a:pt x="293484" y="430408"/>
                </a:lnTo>
                <a:lnTo>
                  <a:pt x="298471" y="423870"/>
                </a:lnTo>
                <a:lnTo>
                  <a:pt x="310786" y="413220"/>
                </a:lnTo>
                <a:lnTo>
                  <a:pt x="317625" y="408602"/>
                </a:lnTo>
                <a:lnTo>
                  <a:pt x="328612" y="396697"/>
                </a:lnTo>
                <a:lnTo>
                  <a:pt x="340269" y="381669"/>
                </a:lnTo>
                <a:lnTo>
                  <a:pt x="348711" y="372328"/>
                </a:lnTo>
                <a:lnTo>
                  <a:pt x="358149" y="362290"/>
                </a:lnTo>
                <a:lnTo>
                  <a:pt x="368251" y="349249"/>
                </a:lnTo>
                <a:lnTo>
                  <a:pt x="378796" y="334204"/>
                </a:lnTo>
                <a:lnTo>
                  <a:pt x="389636" y="317825"/>
                </a:lnTo>
                <a:lnTo>
                  <a:pt x="411840" y="286078"/>
                </a:lnTo>
                <a:lnTo>
                  <a:pt x="423095" y="270501"/>
                </a:lnTo>
                <a:lnTo>
                  <a:pt x="431869" y="257576"/>
                </a:lnTo>
                <a:lnTo>
                  <a:pt x="438988" y="246419"/>
                </a:lnTo>
                <a:lnTo>
                  <a:pt x="445003" y="236441"/>
                </a:lnTo>
                <a:lnTo>
                  <a:pt x="449014" y="225980"/>
                </a:lnTo>
                <a:lnTo>
                  <a:pt x="451688" y="215195"/>
                </a:lnTo>
                <a:lnTo>
                  <a:pt x="453471" y="204195"/>
                </a:lnTo>
                <a:lnTo>
                  <a:pt x="457199" y="191782"/>
                </a:lnTo>
                <a:lnTo>
                  <a:pt x="462224" y="178427"/>
                </a:lnTo>
                <a:lnTo>
                  <a:pt x="468115" y="164443"/>
                </a:lnTo>
                <a:lnTo>
                  <a:pt x="472042" y="152580"/>
                </a:lnTo>
                <a:lnTo>
                  <a:pt x="474660" y="142132"/>
                </a:lnTo>
                <a:lnTo>
                  <a:pt x="476405" y="132626"/>
                </a:lnTo>
                <a:lnTo>
                  <a:pt x="476298" y="121210"/>
                </a:lnTo>
                <a:lnTo>
                  <a:pt x="474958" y="108519"/>
                </a:lnTo>
                <a:lnTo>
                  <a:pt x="472794" y="94977"/>
                </a:lnTo>
                <a:lnTo>
                  <a:pt x="471351" y="84680"/>
                </a:lnTo>
                <a:lnTo>
                  <a:pt x="469748" y="69852"/>
                </a:lnTo>
                <a:lnTo>
                  <a:pt x="465649" y="55642"/>
                </a:lnTo>
                <a:lnTo>
                  <a:pt x="462778" y="48296"/>
                </a:lnTo>
                <a:lnTo>
                  <a:pt x="458323" y="42130"/>
                </a:lnTo>
                <a:lnTo>
                  <a:pt x="446601" y="31891"/>
                </a:lnTo>
                <a:lnTo>
                  <a:pt x="431789" y="18986"/>
                </a:lnTo>
                <a:lnTo>
                  <a:pt x="419992" y="11021"/>
                </a:lnTo>
                <a:lnTo>
                  <a:pt x="413289" y="7119"/>
                </a:lnTo>
                <a:lnTo>
                  <a:pt x="405012" y="4518"/>
                </a:lnTo>
                <a:lnTo>
                  <a:pt x="395683" y="2784"/>
                </a:lnTo>
                <a:lnTo>
                  <a:pt x="385654" y="1628"/>
                </a:lnTo>
                <a:lnTo>
                  <a:pt x="376428" y="857"/>
                </a:lnTo>
                <a:lnTo>
                  <a:pt x="367737" y="343"/>
                </a:lnTo>
                <a:lnTo>
                  <a:pt x="359403" y="0"/>
                </a:lnTo>
                <a:lnTo>
                  <a:pt x="351307" y="1042"/>
                </a:lnTo>
                <a:lnTo>
                  <a:pt x="343370" y="3006"/>
                </a:lnTo>
                <a:lnTo>
                  <a:pt x="306313" y="15285"/>
                </a:lnTo>
                <a:lnTo>
                  <a:pt x="296864" y="18852"/>
                </a:lnTo>
                <a:lnTo>
                  <a:pt x="288025" y="22500"/>
                </a:lnTo>
                <a:lnTo>
                  <a:pt x="279591" y="26201"/>
                </a:lnTo>
                <a:lnTo>
                  <a:pt x="272700" y="31210"/>
                </a:lnTo>
                <a:lnTo>
                  <a:pt x="261655" y="43547"/>
                </a:lnTo>
                <a:lnTo>
                  <a:pt x="249127" y="54111"/>
                </a:lnTo>
                <a:lnTo>
                  <a:pt x="228436" y="678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39"/>
          <p:cNvSpPr/>
          <p:nvPr/>
        </p:nvSpPr>
        <p:spPr>
          <a:xfrm>
            <a:off x="7486692" y="4514850"/>
            <a:ext cx="514309" cy="457197"/>
          </a:xfrm>
          <a:custGeom>
            <a:avLst/>
            <a:gdLst/>
            <a:ahLst/>
            <a:cxnLst/>
            <a:rect l="0" t="0" r="0" b="0"/>
            <a:pathLst>
              <a:path w="514309" h="457197">
                <a:moveTo>
                  <a:pt x="354287" y="0"/>
                </a:moveTo>
                <a:lnTo>
                  <a:pt x="348220" y="0"/>
                </a:lnTo>
                <a:lnTo>
                  <a:pt x="346432" y="1270"/>
                </a:lnTo>
                <a:lnTo>
                  <a:pt x="345240" y="3386"/>
                </a:lnTo>
                <a:lnTo>
                  <a:pt x="344446" y="6067"/>
                </a:lnTo>
                <a:lnTo>
                  <a:pt x="342647" y="7855"/>
                </a:lnTo>
                <a:lnTo>
                  <a:pt x="340177" y="9046"/>
                </a:lnTo>
                <a:lnTo>
                  <a:pt x="333156" y="10959"/>
                </a:lnTo>
                <a:lnTo>
                  <a:pt x="332580" y="12386"/>
                </a:lnTo>
                <a:lnTo>
                  <a:pt x="330499" y="21732"/>
                </a:lnTo>
                <a:lnTo>
                  <a:pt x="325511" y="33365"/>
                </a:lnTo>
                <a:lnTo>
                  <a:pt x="319062" y="43615"/>
                </a:lnTo>
                <a:lnTo>
                  <a:pt x="315564" y="48126"/>
                </a:lnTo>
                <a:lnTo>
                  <a:pt x="311676" y="56526"/>
                </a:lnTo>
                <a:lnTo>
                  <a:pt x="310640" y="60544"/>
                </a:lnTo>
                <a:lnTo>
                  <a:pt x="306102" y="68395"/>
                </a:lnTo>
                <a:lnTo>
                  <a:pt x="299852" y="77387"/>
                </a:lnTo>
                <a:lnTo>
                  <a:pt x="292840" y="89851"/>
                </a:lnTo>
                <a:lnTo>
                  <a:pt x="282104" y="103856"/>
                </a:lnTo>
                <a:lnTo>
                  <a:pt x="270136" y="117278"/>
                </a:lnTo>
                <a:lnTo>
                  <a:pt x="260583" y="127477"/>
                </a:lnTo>
                <a:lnTo>
                  <a:pt x="248066" y="140358"/>
                </a:lnTo>
                <a:lnTo>
                  <a:pt x="240191" y="151704"/>
                </a:lnTo>
                <a:lnTo>
                  <a:pt x="232458" y="163944"/>
                </a:lnTo>
                <a:lnTo>
                  <a:pt x="224787" y="173617"/>
                </a:lnTo>
                <a:lnTo>
                  <a:pt x="215884" y="183055"/>
                </a:lnTo>
                <a:lnTo>
                  <a:pt x="162526" y="237340"/>
                </a:lnTo>
                <a:lnTo>
                  <a:pt x="154057" y="248396"/>
                </a:lnTo>
                <a:lnTo>
                  <a:pt x="144600" y="262118"/>
                </a:lnTo>
                <a:lnTo>
                  <a:pt x="134486" y="277615"/>
                </a:lnTo>
                <a:lnTo>
                  <a:pt x="126473" y="289216"/>
                </a:lnTo>
                <a:lnTo>
                  <a:pt x="119862" y="298220"/>
                </a:lnTo>
                <a:lnTo>
                  <a:pt x="114183" y="305493"/>
                </a:lnTo>
                <a:lnTo>
                  <a:pt x="107858" y="314152"/>
                </a:lnTo>
                <a:lnTo>
                  <a:pt x="94056" y="333933"/>
                </a:lnTo>
                <a:lnTo>
                  <a:pt x="88090" y="342002"/>
                </a:lnTo>
                <a:lnTo>
                  <a:pt x="78074" y="354354"/>
                </a:lnTo>
                <a:lnTo>
                  <a:pt x="65295" y="368448"/>
                </a:lnTo>
                <a:lnTo>
                  <a:pt x="53466" y="380667"/>
                </a:lnTo>
                <a:lnTo>
                  <a:pt x="41917" y="392331"/>
                </a:lnTo>
                <a:lnTo>
                  <a:pt x="39361" y="396174"/>
                </a:lnTo>
                <a:lnTo>
                  <a:pt x="34493" y="407650"/>
                </a:lnTo>
                <a:lnTo>
                  <a:pt x="25571" y="419094"/>
                </a:lnTo>
                <a:lnTo>
                  <a:pt x="18538" y="426717"/>
                </a:lnTo>
                <a:lnTo>
                  <a:pt x="16154" y="430528"/>
                </a:lnTo>
                <a:lnTo>
                  <a:pt x="12015" y="443512"/>
                </a:lnTo>
                <a:lnTo>
                  <a:pt x="10537" y="444264"/>
                </a:lnTo>
                <a:lnTo>
                  <a:pt x="5506" y="445100"/>
                </a:lnTo>
                <a:lnTo>
                  <a:pt x="3656" y="446594"/>
                </a:lnTo>
                <a:lnTo>
                  <a:pt x="2423" y="448859"/>
                </a:lnTo>
                <a:lnTo>
                  <a:pt x="0" y="457055"/>
                </a:lnTo>
                <a:lnTo>
                  <a:pt x="12106" y="457156"/>
                </a:lnTo>
                <a:lnTo>
                  <a:pt x="37785" y="457196"/>
                </a:lnTo>
                <a:lnTo>
                  <a:pt x="48944" y="453811"/>
                </a:lnTo>
                <a:lnTo>
                  <a:pt x="55475" y="451130"/>
                </a:lnTo>
                <a:lnTo>
                  <a:pt x="64909" y="449343"/>
                </a:lnTo>
                <a:lnTo>
                  <a:pt x="76278" y="448152"/>
                </a:lnTo>
                <a:lnTo>
                  <a:pt x="88938" y="447358"/>
                </a:lnTo>
                <a:lnTo>
                  <a:pt x="104998" y="445558"/>
                </a:lnTo>
                <a:lnTo>
                  <a:pt x="143162" y="440172"/>
                </a:lnTo>
                <a:lnTo>
                  <a:pt x="160197" y="436958"/>
                </a:lnTo>
                <a:lnTo>
                  <a:pt x="175364" y="433545"/>
                </a:lnTo>
                <a:lnTo>
                  <a:pt x="189285" y="430000"/>
                </a:lnTo>
                <a:lnTo>
                  <a:pt x="201106" y="427637"/>
                </a:lnTo>
                <a:lnTo>
                  <a:pt x="211526" y="426061"/>
                </a:lnTo>
                <a:lnTo>
                  <a:pt x="221013" y="425010"/>
                </a:lnTo>
                <a:lnTo>
                  <a:pt x="231148" y="424310"/>
                </a:lnTo>
                <a:lnTo>
                  <a:pt x="241715" y="423843"/>
                </a:lnTo>
                <a:lnTo>
                  <a:pt x="263615" y="423324"/>
                </a:lnTo>
                <a:lnTo>
                  <a:pt x="286049" y="423094"/>
                </a:lnTo>
                <a:lnTo>
                  <a:pt x="296095" y="421763"/>
                </a:lnTo>
                <a:lnTo>
                  <a:pt x="305333" y="419605"/>
                </a:lnTo>
                <a:lnTo>
                  <a:pt x="314031" y="416897"/>
                </a:lnTo>
                <a:lnTo>
                  <a:pt x="327449" y="415091"/>
                </a:lnTo>
                <a:lnTo>
                  <a:pt x="344016" y="413887"/>
                </a:lnTo>
                <a:lnTo>
                  <a:pt x="362680" y="413085"/>
                </a:lnTo>
                <a:lnTo>
                  <a:pt x="377662" y="411279"/>
                </a:lnTo>
                <a:lnTo>
                  <a:pt x="390191" y="408806"/>
                </a:lnTo>
                <a:lnTo>
                  <a:pt x="401083" y="405887"/>
                </a:lnTo>
                <a:lnTo>
                  <a:pt x="410885" y="403941"/>
                </a:lnTo>
                <a:lnTo>
                  <a:pt x="419959" y="402644"/>
                </a:lnTo>
                <a:lnTo>
                  <a:pt x="428548" y="401779"/>
                </a:lnTo>
                <a:lnTo>
                  <a:pt x="436815" y="401203"/>
                </a:lnTo>
                <a:lnTo>
                  <a:pt x="452772" y="400562"/>
                </a:lnTo>
                <a:lnTo>
                  <a:pt x="488173" y="400201"/>
                </a:lnTo>
                <a:lnTo>
                  <a:pt x="496884" y="401421"/>
                </a:lnTo>
                <a:lnTo>
                  <a:pt x="502692" y="403504"/>
                </a:lnTo>
                <a:lnTo>
                  <a:pt x="514308" y="41147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40"/>
          <p:cNvSpPr/>
          <p:nvPr/>
        </p:nvSpPr>
        <p:spPr>
          <a:xfrm>
            <a:off x="8058150" y="4469129"/>
            <a:ext cx="91441" cy="480061"/>
          </a:xfrm>
          <a:custGeom>
            <a:avLst/>
            <a:gdLst/>
            <a:ahLst/>
            <a:cxnLst/>
            <a:rect l="0" t="0" r="0" b="0"/>
            <a:pathLst>
              <a:path w="91441" h="480061">
                <a:moveTo>
                  <a:pt x="0" y="0"/>
                </a:moveTo>
                <a:lnTo>
                  <a:pt x="0" y="37828"/>
                </a:lnTo>
                <a:lnTo>
                  <a:pt x="1270" y="45539"/>
                </a:lnTo>
                <a:lnTo>
                  <a:pt x="3386" y="55759"/>
                </a:lnTo>
                <a:lnTo>
                  <a:pt x="6067" y="67653"/>
                </a:lnTo>
                <a:lnTo>
                  <a:pt x="9125" y="78122"/>
                </a:lnTo>
                <a:lnTo>
                  <a:pt x="12433" y="87642"/>
                </a:lnTo>
                <a:lnTo>
                  <a:pt x="15908" y="96528"/>
                </a:lnTo>
                <a:lnTo>
                  <a:pt x="18226" y="104992"/>
                </a:lnTo>
                <a:lnTo>
                  <a:pt x="19770" y="113175"/>
                </a:lnTo>
                <a:lnTo>
                  <a:pt x="20800" y="121170"/>
                </a:lnTo>
                <a:lnTo>
                  <a:pt x="22756" y="131580"/>
                </a:lnTo>
                <a:lnTo>
                  <a:pt x="28317" y="156694"/>
                </a:lnTo>
                <a:lnTo>
                  <a:pt x="31577" y="167963"/>
                </a:lnTo>
                <a:lnTo>
                  <a:pt x="35022" y="178015"/>
                </a:lnTo>
                <a:lnTo>
                  <a:pt x="38588" y="187257"/>
                </a:lnTo>
                <a:lnTo>
                  <a:pt x="40965" y="195958"/>
                </a:lnTo>
                <a:lnTo>
                  <a:pt x="42550" y="204299"/>
                </a:lnTo>
                <a:lnTo>
                  <a:pt x="43606" y="212399"/>
                </a:lnTo>
                <a:lnTo>
                  <a:pt x="45580" y="220340"/>
                </a:lnTo>
                <a:lnTo>
                  <a:pt x="48167" y="228173"/>
                </a:lnTo>
                <a:lnTo>
                  <a:pt x="51161" y="235936"/>
                </a:lnTo>
                <a:lnTo>
                  <a:pt x="53157" y="244921"/>
                </a:lnTo>
                <a:lnTo>
                  <a:pt x="54488" y="254721"/>
                </a:lnTo>
                <a:lnTo>
                  <a:pt x="55375" y="265064"/>
                </a:lnTo>
                <a:lnTo>
                  <a:pt x="57236" y="274499"/>
                </a:lnTo>
                <a:lnTo>
                  <a:pt x="59747" y="283330"/>
                </a:lnTo>
                <a:lnTo>
                  <a:pt x="62691" y="291757"/>
                </a:lnTo>
                <a:lnTo>
                  <a:pt x="64654" y="302454"/>
                </a:lnTo>
                <a:lnTo>
                  <a:pt x="65963" y="314666"/>
                </a:lnTo>
                <a:lnTo>
                  <a:pt x="66835" y="327888"/>
                </a:lnTo>
                <a:lnTo>
                  <a:pt x="68686" y="339242"/>
                </a:lnTo>
                <a:lnTo>
                  <a:pt x="71191" y="349351"/>
                </a:lnTo>
                <a:lnTo>
                  <a:pt x="74131" y="358631"/>
                </a:lnTo>
                <a:lnTo>
                  <a:pt x="76090" y="367357"/>
                </a:lnTo>
                <a:lnTo>
                  <a:pt x="77397" y="375715"/>
                </a:lnTo>
                <a:lnTo>
                  <a:pt x="78268" y="383827"/>
                </a:lnTo>
                <a:lnTo>
                  <a:pt x="82622" y="413160"/>
                </a:lnTo>
                <a:lnTo>
                  <a:pt x="89697" y="457673"/>
                </a:lnTo>
                <a:lnTo>
                  <a:pt x="90924" y="471451"/>
                </a:lnTo>
                <a:lnTo>
                  <a:pt x="91440" y="4800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41"/>
          <p:cNvSpPr/>
          <p:nvPr/>
        </p:nvSpPr>
        <p:spPr>
          <a:xfrm>
            <a:off x="7989569" y="4356603"/>
            <a:ext cx="417943" cy="501148"/>
          </a:xfrm>
          <a:custGeom>
            <a:avLst/>
            <a:gdLst/>
            <a:ahLst/>
            <a:cxnLst/>
            <a:rect l="0" t="0" r="0" b="0"/>
            <a:pathLst>
              <a:path w="417943" h="501148">
                <a:moveTo>
                  <a:pt x="0" y="66806"/>
                </a:moveTo>
                <a:lnTo>
                  <a:pt x="6068" y="60739"/>
                </a:lnTo>
                <a:lnTo>
                  <a:pt x="9125" y="58951"/>
                </a:lnTo>
                <a:lnTo>
                  <a:pt x="19497" y="55166"/>
                </a:lnTo>
                <a:lnTo>
                  <a:pt x="30612" y="47835"/>
                </a:lnTo>
                <a:lnTo>
                  <a:pt x="41950" y="43828"/>
                </a:lnTo>
                <a:lnTo>
                  <a:pt x="53352" y="36433"/>
                </a:lnTo>
                <a:lnTo>
                  <a:pt x="66043" y="32407"/>
                </a:lnTo>
                <a:lnTo>
                  <a:pt x="78460" y="26965"/>
                </a:lnTo>
                <a:lnTo>
                  <a:pt x="89058" y="20312"/>
                </a:lnTo>
                <a:lnTo>
                  <a:pt x="93663" y="16761"/>
                </a:lnTo>
                <a:lnTo>
                  <a:pt x="99272" y="14392"/>
                </a:lnTo>
                <a:lnTo>
                  <a:pt x="120572" y="9790"/>
                </a:lnTo>
                <a:lnTo>
                  <a:pt x="129912" y="7205"/>
                </a:lnTo>
                <a:lnTo>
                  <a:pt x="139947" y="4212"/>
                </a:lnTo>
                <a:lnTo>
                  <a:pt x="151719" y="2217"/>
                </a:lnTo>
                <a:lnTo>
                  <a:pt x="164646" y="887"/>
                </a:lnTo>
                <a:lnTo>
                  <a:pt x="178344" y="0"/>
                </a:lnTo>
                <a:lnTo>
                  <a:pt x="187476" y="679"/>
                </a:lnTo>
                <a:lnTo>
                  <a:pt x="193564" y="2401"/>
                </a:lnTo>
                <a:lnTo>
                  <a:pt x="197624" y="4820"/>
                </a:lnTo>
                <a:lnTo>
                  <a:pt x="205519" y="7506"/>
                </a:lnTo>
                <a:lnTo>
                  <a:pt x="209403" y="8223"/>
                </a:lnTo>
                <a:lnTo>
                  <a:pt x="217105" y="12406"/>
                </a:lnTo>
                <a:lnTo>
                  <a:pt x="220937" y="15299"/>
                </a:lnTo>
                <a:lnTo>
                  <a:pt x="223492" y="18498"/>
                </a:lnTo>
                <a:lnTo>
                  <a:pt x="225194" y="21901"/>
                </a:lnTo>
                <a:lnTo>
                  <a:pt x="227086" y="29069"/>
                </a:lnTo>
                <a:lnTo>
                  <a:pt x="228152" y="41514"/>
                </a:lnTo>
                <a:lnTo>
                  <a:pt x="228401" y="53872"/>
                </a:lnTo>
                <a:lnTo>
                  <a:pt x="227197" y="61993"/>
                </a:lnTo>
                <a:lnTo>
                  <a:pt x="225125" y="71218"/>
                </a:lnTo>
                <a:lnTo>
                  <a:pt x="222473" y="81178"/>
                </a:lnTo>
                <a:lnTo>
                  <a:pt x="216140" y="95630"/>
                </a:lnTo>
                <a:lnTo>
                  <a:pt x="209093" y="107557"/>
                </a:lnTo>
                <a:lnTo>
                  <a:pt x="201727" y="121325"/>
                </a:lnTo>
                <a:lnTo>
                  <a:pt x="194220" y="132523"/>
                </a:lnTo>
                <a:lnTo>
                  <a:pt x="182854" y="145968"/>
                </a:lnTo>
                <a:lnTo>
                  <a:pt x="173979" y="155329"/>
                </a:lnTo>
                <a:lnTo>
                  <a:pt x="146368" y="183278"/>
                </a:lnTo>
                <a:lnTo>
                  <a:pt x="142029" y="186364"/>
                </a:lnTo>
                <a:lnTo>
                  <a:pt x="129854" y="191977"/>
                </a:lnTo>
                <a:lnTo>
                  <a:pt x="118204" y="199850"/>
                </a:lnTo>
                <a:lnTo>
                  <a:pt x="106276" y="203153"/>
                </a:lnTo>
                <a:lnTo>
                  <a:pt x="105140" y="203424"/>
                </a:lnTo>
                <a:lnTo>
                  <a:pt x="104384" y="202335"/>
                </a:lnTo>
                <a:lnTo>
                  <a:pt x="103070" y="194077"/>
                </a:lnTo>
                <a:lnTo>
                  <a:pt x="108997" y="186925"/>
                </a:lnTo>
                <a:lnTo>
                  <a:pt x="112035" y="184986"/>
                </a:lnTo>
                <a:lnTo>
                  <a:pt x="122378" y="180986"/>
                </a:lnTo>
                <a:lnTo>
                  <a:pt x="133486" y="172322"/>
                </a:lnTo>
                <a:lnTo>
                  <a:pt x="146090" y="161711"/>
                </a:lnTo>
                <a:lnTo>
                  <a:pt x="158487" y="154283"/>
                </a:lnTo>
                <a:lnTo>
                  <a:pt x="172462" y="146748"/>
                </a:lnTo>
                <a:lnTo>
                  <a:pt x="202130" y="131563"/>
                </a:lnTo>
                <a:lnTo>
                  <a:pt x="212224" y="129027"/>
                </a:lnTo>
                <a:lnTo>
                  <a:pt x="224032" y="127337"/>
                </a:lnTo>
                <a:lnTo>
                  <a:pt x="236985" y="126210"/>
                </a:lnTo>
                <a:lnTo>
                  <a:pt x="248160" y="125459"/>
                </a:lnTo>
                <a:lnTo>
                  <a:pt x="267351" y="124625"/>
                </a:lnTo>
                <a:lnTo>
                  <a:pt x="298502" y="124154"/>
                </a:lnTo>
                <a:lnTo>
                  <a:pt x="319726" y="124015"/>
                </a:lnTo>
                <a:lnTo>
                  <a:pt x="326181" y="125266"/>
                </a:lnTo>
                <a:lnTo>
                  <a:pt x="333025" y="127369"/>
                </a:lnTo>
                <a:lnTo>
                  <a:pt x="340127" y="130042"/>
                </a:lnTo>
                <a:lnTo>
                  <a:pt x="351404" y="136397"/>
                </a:lnTo>
                <a:lnTo>
                  <a:pt x="356189" y="139870"/>
                </a:lnTo>
                <a:lnTo>
                  <a:pt x="364893" y="143729"/>
                </a:lnTo>
                <a:lnTo>
                  <a:pt x="368992" y="144758"/>
                </a:lnTo>
                <a:lnTo>
                  <a:pt x="376934" y="149289"/>
                </a:lnTo>
                <a:lnTo>
                  <a:pt x="380829" y="152275"/>
                </a:lnTo>
                <a:lnTo>
                  <a:pt x="383426" y="155535"/>
                </a:lnTo>
                <a:lnTo>
                  <a:pt x="385158" y="158979"/>
                </a:lnTo>
                <a:lnTo>
                  <a:pt x="386312" y="162544"/>
                </a:lnTo>
                <a:lnTo>
                  <a:pt x="390981" y="169893"/>
                </a:lnTo>
                <a:lnTo>
                  <a:pt x="397290" y="178663"/>
                </a:lnTo>
                <a:lnTo>
                  <a:pt x="404327" y="191027"/>
                </a:lnTo>
                <a:lnTo>
                  <a:pt x="408302" y="201602"/>
                </a:lnTo>
                <a:lnTo>
                  <a:pt x="410539" y="214696"/>
                </a:lnTo>
                <a:lnTo>
                  <a:pt x="410853" y="218739"/>
                </a:lnTo>
                <a:lnTo>
                  <a:pt x="414588" y="230005"/>
                </a:lnTo>
                <a:lnTo>
                  <a:pt x="417362" y="236566"/>
                </a:lnTo>
                <a:lnTo>
                  <a:pt x="417942" y="242209"/>
                </a:lnTo>
                <a:lnTo>
                  <a:pt x="417058" y="247242"/>
                </a:lnTo>
                <a:lnTo>
                  <a:pt x="415199" y="251866"/>
                </a:lnTo>
                <a:lnTo>
                  <a:pt x="413133" y="267165"/>
                </a:lnTo>
                <a:lnTo>
                  <a:pt x="412582" y="276579"/>
                </a:lnTo>
                <a:lnTo>
                  <a:pt x="408584" y="290425"/>
                </a:lnTo>
                <a:lnTo>
                  <a:pt x="402573" y="300813"/>
                </a:lnTo>
                <a:lnTo>
                  <a:pt x="393319" y="313801"/>
                </a:lnTo>
                <a:lnTo>
                  <a:pt x="390708" y="321785"/>
                </a:lnTo>
                <a:lnTo>
                  <a:pt x="388742" y="324422"/>
                </a:lnTo>
                <a:lnTo>
                  <a:pt x="386162" y="326180"/>
                </a:lnTo>
                <a:lnTo>
                  <a:pt x="383171" y="327352"/>
                </a:lnTo>
                <a:lnTo>
                  <a:pt x="381178" y="329404"/>
                </a:lnTo>
                <a:lnTo>
                  <a:pt x="379848" y="332041"/>
                </a:lnTo>
                <a:lnTo>
                  <a:pt x="378963" y="335070"/>
                </a:lnTo>
                <a:lnTo>
                  <a:pt x="374592" y="341821"/>
                </a:lnTo>
                <a:lnTo>
                  <a:pt x="364990" y="352762"/>
                </a:lnTo>
                <a:lnTo>
                  <a:pt x="354103" y="364048"/>
                </a:lnTo>
                <a:lnTo>
                  <a:pt x="304091" y="414223"/>
                </a:lnTo>
                <a:lnTo>
                  <a:pt x="296708" y="420337"/>
                </a:lnTo>
                <a:lnTo>
                  <a:pt x="285117" y="427131"/>
                </a:lnTo>
                <a:lnTo>
                  <a:pt x="272346" y="436924"/>
                </a:lnTo>
                <a:lnTo>
                  <a:pt x="259473" y="448473"/>
                </a:lnTo>
                <a:lnTo>
                  <a:pt x="249518" y="457839"/>
                </a:lnTo>
                <a:lnTo>
                  <a:pt x="237474" y="466235"/>
                </a:lnTo>
                <a:lnTo>
                  <a:pt x="224924" y="474201"/>
                </a:lnTo>
                <a:lnTo>
                  <a:pt x="215113" y="481974"/>
                </a:lnTo>
                <a:lnTo>
                  <a:pt x="206519" y="486275"/>
                </a:lnTo>
                <a:lnTo>
                  <a:pt x="194541" y="488697"/>
                </a:lnTo>
                <a:lnTo>
                  <a:pt x="190654" y="489037"/>
                </a:lnTo>
                <a:lnTo>
                  <a:pt x="188063" y="490533"/>
                </a:lnTo>
                <a:lnTo>
                  <a:pt x="186336" y="492801"/>
                </a:lnTo>
                <a:lnTo>
                  <a:pt x="185184" y="495583"/>
                </a:lnTo>
                <a:lnTo>
                  <a:pt x="183146" y="497437"/>
                </a:lnTo>
                <a:lnTo>
                  <a:pt x="180518" y="498674"/>
                </a:lnTo>
                <a:lnTo>
                  <a:pt x="174210" y="500047"/>
                </a:lnTo>
                <a:lnTo>
                  <a:pt x="163519" y="500821"/>
                </a:lnTo>
                <a:lnTo>
                  <a:pt x="156073" y="501002"/>
                </a:lnTo>
                <a:lnTo>
                  <a:pt x="102871" y="50114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42"/>
          <p:cNvSpPr/>
          <p:nvPr/>
        </p:nvSpPr>
        <p:spPr>
          <a:xfrm>
            <a:off x="7054429" y="5097779"/>
            <a:ext cx="420791" cy="577732"/>
          </a:xfrm>
          <a:custGeom>
            <a:avLst/>
            <a:gdLst/>
            <a:ahLst/>
            <a:cxnLst/>
            <a:rect l="0" t="0" r="0" b="0"/>
            <a:pathLst>
              <a:path w="420791" h="577732">
                <a:moveTo>
                  <a:pt x="420790" y="0"/>
                </a:moveTo>
                <a:lnTo>
                  <a:pt x="414723" y="6068"/>
                </a:lnTo>
                <a:lnTo>
                  <a:pt x="412935" y="9126"/>
                </a:lnTo>
                <a:lnTo>
                  <a:pt x="409150" y="19497"/>
                </a:lnTo>
                <a:lnTo>
                  <a:pt x="397137" y="34379"/>
                </a:lnTo>
                <a:lnTo>
                  <a:pt x="388687" y="43220"/>
                </a:lnTo>
                <a:lnTo>
                  <a:pt x="293322" y="138899"/>
                </a:lnTo>
                <a:lnTo>
                  <a:pt x="286281" y="147209"/>
                </a:lnTo>
                <a:lnTo>
                  <a:pt x="268299" y="169990"/>
                </a:lnTo>
                <a:lnTo>
                  <a:pt x="259440" y="179367"/>
                </a:lnTo>
                <a:lnTo>
                  <a:pt x="250993" y="186888"/>
                </a:lnTo>
                <a:lnTo>
                  <a:pt x="242823" y="193172"/>
                </a:lnTo>
                <a:lnTo>
                  <a:pt x="234836" y="199901"/>
                </a:lnTo>
                <a:lnTo>
                  <a:pt x="226970" y="206928"/>
                </a:lnTo>
                <a:lnTo>
                  <a:pt x="219188" y="214152"/>
                </a:lnTo>
                <a:lnTo>
                  <a:pt x="207649" y="224048"/>
                </a:lnTo>
                <a:lnTo>
                  <a:pt x="166149" y="258437"/>
                </a:lnTo>
                <a:lnTo>
                  <a:pt x="149713" y="272765"/>
                </a:lnTo>
                <a:lnTo>
                  <a:pt x="131402" y="290139"/>
                </a:lnTo>
                <a:lnTo>
                  <a:pt x="86635" y="334199"/>
                </a:lnTo>
                <a:lnTo>
                  <a:pt x="75004" y="342420"/>
                </a:lnTo>
                <a:lnTo>
                  <a:pt x="68346" y="346390"/>
                </a:lnTo>
                <a:lnTo>
                  <a:pt x="57562" y="357575"/>
                </a:lnTo>
                <a:lnTo>
                  <a:pt x="48535" y="369743"/>
                </a:lnTo>
                <a:lnTo>
                  <a:pt x="40291" y="379384"/>
                </a:lnTo>
                <a:lnTo>
                  <a:pt x="36314" y="382462"/>
                </a:lnTo>
                <a:lnTo>
                  <a:pt x="28509" y="385883"/>
                </a:lnTo>
                <a:lnTo>
                  <a:pt x="25920" y="388066"/>
                </a:lnTo>
                <a:lnTo>
                  <a:pt x="24193" y="390791"/>
                </a:lnTo>
                <a:lnTo>
                  <a:pt x="23042" y="393878"/>
                </a:lnTo>
                <a:lnTo>
                  <a:pt x="18377" y="400693"/>
                </a:lnTo>
                <a:lnTo>
                  <a:pt x="8610" y="411671"/>
                </a:lnTo>
                <a:lnTo>
                  <a:pt x="0" y="420691"/>
                </a:lnTo>
                <a:lnTo>
                  <a:pt x="564" y="422700"/>
                </a:lnTo>
                <a:lnTo>
                  <a:pt x="6154" y="431597"/>
                </a:lnTo>
                <a:lnTo>
                  <a:pt x="7908" y="438624"/>
                </a:lnTo>
                <a:lnTo>
                  <a:pt x="9646" y="441006"/>
                </a:lnTo>
                <a:lnTo>
                  <a:pt x="12074" y="442594"/>
                </a:lnTo>
                <a:lnTo>
                  <a:pt x="19029" y="445143"/>
                </a:lnTo>
                <a:lnTo>
                  <a:pt x="26300" y="451652"/>
                </a:lnTo>
                <a:lnTo>
                  <a:pt x="29527" y="453502"/>
                </a:lnTo>
                <a:lnTo>
                  <a:pt x="41406" y="457374"/>
                </a:lnTo>
                <a:lnTo>
                  <a:pt x="53632" y="462781"/>
                </a:lnTo>
                <a:lnTo>
                  <a:pt x="64146" y="466031"/>
                </a:lnTo>
                <a:lnTo>
                  <a:pt x="76862" y="468745"/>
                </a:lnTo>
                <a:lnTo>
                  <a:pt x="99446" y="474185"/>
                </a:lnTo>
                <a:lnTo>
                  <a:pt x="112581" y="476143"/>
                </a:lnTo>
                <a:lnTo>
                  <a:pt x="126417" y="477449"/>
                </a:lnTo>
                <a:lnTo>
                  <a:pt x="140722" y="478319"/>
                </a:lnTo>
                <a:lnTo>
                  <a:pt x="152798" y="480170"/>
                </a:lnTo>
                <a:lnTo>
                  <a:pt x="163389" y="482673"/>
                </a:lnTo>
                <a:lnTo>
                  <a:pt x="172990" y="485613"/>
                </a:lnTo>
                <a:lnTo>
                  <a:pt x="181930" y="488842"/>
                </a:lnTo>
                <a:lnTo>
                  <a:pt x="190431" y="492265"/>
                </a:lnTo>
                <a:lnTo>
                  <a:pt x="198636" y="495817"/>
                </a:lnTo>
                <a:lnTo>
                  <a:pt x="206648" y="498184"/>
                </a:lnTo>
                <a:lnTo>
                  <a:pt x="214528" y="499763"/>
                </a:lnTo>
                <a:lnTo>
                  <a:pt x="222322" y="500816"/>
                </a:lnTo>
                <a:lnTo>
                  <a:pt x="230058" y="502787"/>
                </a:lnTo>
                <a:lnTo>
                  <a:pt x="237756" y="505372"/>
                </a:lnTo>
                <a:lnTo>
                  <a:pt x="245427" y="508365"/>
                </a:lnTo>
                <a:lnTo>
                  <a:pt x="255622" y="512900"/>
                </a:lnTo>
                <a:lnTo>
                  <a:pt x="280496" y="524713"/>
                </a:lnTo>
                <a:lnTo>
                  <a:pt x="292970" y="530149"/>
                </a:lnTo>
                <a:lnTo>
                  <a:pt x="305097" y="535043"/>
                </a:lnTo>
                <a:lnTo>
                  <a:pt x="316992" y="539575"/>
                </a:lnTo>
                <a:lnTo>
                  <a:pt x="326191" y="543867"/>
                </a:lnTo>
                <a:lnTo>
                  <a:pt x="333594" y="547998"/>
                </a:lnTo>
                <a:lnTo>
                  <a:pt x="345207" y="554705"/>
                </a:lnTo>
                <a:lnTo>
                  <a:pt x="354601" y="557686"/>
                </a:lnTo>
                <a:lnTo>
                  <a:pt x="363010" y="562397"/>
                </a:lnTo>
                <a:lnTo>
                  <a:pt x="367030" y="565432"/>
                </a:lnTo>
                <a:lnTo>
                  <a:pt x="374884" y="568803"/>
                </a:lnTo>
                <a:lnTo>
                  <a:pt x="378756" y="569702"/>
                </a:lnTo>
                <a:lnTo>
                  <a:pt x="381338" y="571571"/>
                </a:lnTo>
                <a:lnTo>
                  <a:pt x="383058" y="574088"/>
                </a:lnTo>
                <a:lnTo>
                  <a:pt x="384206" y="577036"/>
                </a:lnTo>
                <a:lnTo>
                  <a:pt x="386241" y="577731"/>
                </a:lnTo>
                <a:lnTo>
                  <a:pt x="388867" y="576924"/>
                </a:lnTo>
                <a:lnTo>
                  <a:pt x="397930" y="5715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43"/>
          <p:cNvSpPr/>
          <p:nvPr/>
        </p:nvSpPr>
        <p:spPr>
          <a:xfrm>
            <a:off x="7578090" y="5167520"/>
            <a:ext cx="320040" cy="421750"/>
          </a:xfrm>
          <a:custGeom>
            <a:avLst/>
            <a:gdLst/>
            <a:ahLst/>
            <a:cxnLst/>
            <a:rect l="0" t="0" r="0" b="0"/>
            <a:pathLst>
              <a:path w="320040" h="421750">
                <a:moveTo>
                  <a:pt x="0" y="421749"/>
                </a:moveTo>
                <a:lnTo>
                  <a:pt x="0" y="393705"/>
                </a:lnTo>
                <a:lnTo>
                  <a:pt x="1270" y="385273"/>
                </a:lnTo>
                <a:lnTo>
                  <a:pt x="3386" y="377112"/>
                </a:lnTo>
                <a:lnTo>
                  <a:pt x="6068" y="369131"/>
                </a:lnTo>
                <a:lnTo>
                  <a:pt x="7855" y="360001"/>
                </a:lnTo>
                <a:lnTo>
                  <a:pt x="9046" y="350104"/>
                </a:lnTo>
                <a:lnTo>
                  <a:pt x="9841" y="339696"/>
                </a:lnTo>
                <a:lnTo>
                  <a:pt x="11640" y="328947"/>
                </a:lnTo>
                <a:lnTo>
                  <a:pt x="14110" y="317971"/>
                </a:lnTo>
                <a:lnTo>
                  <a:pt x="33267" y="242641"/>
                </a:lnTo>
                <a:lnTo>
                  <a:pt x="43571" y="198212"/>
                </a:lnTo>
                <a:lnTo>
                  <a:pt x="48097" y="177475"/>
                </a:lnTo>
                <a:lnTo>
                  <a:pt x="52385" y="159840"/>
                </a:lnTo>
                <a:lnTo>
                  <a:pt x="56513" y="144273"/>
                </a:lnTo>
                <a:lnTo>
                  <a:pt x="60535" y="130085"/>
                </a:lnTo>
                <a:lnTo>
                  <a:pt x="67027" y="114276"/>
                </a:lnTo>
                <a:lnTo>
                  <a:pt x="75164" y="97388"/>
                </a:lnTo>
                <a:lnTo>
                  <a:pt x="84400" y="79778"/>
                </a:lnTo>
                <a:lnTo>
                  <a:pt x="93096" y="64229"/>
                </a:lnTo>
                <a:lnTo>
                  <a:pt x="101434" y="50052"/>
                </a:lnTo>
                <a:lnTo>
                  <a:pt x="109533" y="36791"/>
                </a:lnTo>
                <a:lnTo>
                  <a:pt x="116201" y="26681"/>
                </a:lnTo>
                <a:lnTo>
                  <a:pt x="121918" y="18670"/>
                </a:lnTo>
                <a:lnTo>
                  <a:pt x="126998" y="12060"/>
                </a:lnTo>
                <a:lnTo>
                  <a:pt x="131655" y="7653"/>
                </a:lnTo>
                <a:lnTo>
                  <a:pt x="136030" y="4715"/>
                </a:lnTo>
                <a:lnTo>
                  <a:pt x="144278" y="1451"/>
                </a:lnTo>
                <a:lnTo>
                  <a:pt x="152176" y="0"/>
                </a:lnTo>
                <a:lnTo>
                  <a:pt x="156061" y="883"/>
                </a:lnTo>
                <a:lnTo>
                  <a:pt x="163763" y="5251"/>
                </a:lnTo>
                <a:lnTo>
                  <a:pt x="171420" y="11426"/>
                </a:lnTo>
                <a:lnTo>
                  <a:pt x="180327" y="20943"/>
                </a:lnTo>
                <a:lnTo>
                  <a:pt x="186257" y="28815"/>
                </a:lnTo>
                <a:lnTo>
                  <a:pt x="192751" y="37873"/>
                </a:lnTo>
                <a:lnTo>
                  <a:pt x="198351" y="46452"/>
                </a:lnTo>
                <a:lnTo>
                  <a:pt x="203354" y="54711"/>
                </a:lnTo>
                <a:lnTo>
                  <a:pt x="207959" y="62758"/>
                </a:lnTo>
                <a:lnTo>
                  <a:pt x="216462" y="78471"/>
                </a:lnTo>
                <a:lnTo>
                  <a:pt x="220508" y="86217"/>
                </a:lnTo>
                <a:lnTo>
                  <a:pt x="224475" y="95191"/>
                </a:lnTo>
                <a:lnTo>
                  <a:pt x="228390" y="104984"/>
                </a:lnTo>
                <a:lnTo>
                  <a:pt x="232270" y="115322"/>
                </a:lnTo>
                <a:lnTo>
                  <a:pt x="236126" y="124755"/>
                </a:lnTo>
                <a:lnTo>
                  <a:pt x="239967" y="133583"/>
                </a:lnTo>
                <a:lnTo>
                  <a:pt x="243798" y="142009"/>
                </a:lnTo>
                <a:lnTo>
                  <a:pt x="247622" y="151435"/>
                </a:lnTo>
                <a:lnTo>
                  <a:pt x="251441" y="161530"/>
                </a:lnTo>
                <a:lnTo>
                  <a:pt x="255257" y="172070"/>
                </a:lnTo>
                <a:lnTo>
                  <a:pt x="257801" y="181636"/>
                </a:lnTo>
                <a:lnTo>
                  <a:pt x="259498" y="190554"/>
                </a:lnTo>
                <a:lnTo>
                  <a:pt x="260629" y="199039"/>
                </a:lnTo>
                <a:lnTo>
                  <a:pt x="262652" y="207236"/>
                </a:lnTo>
                <a:lnTo>
                  <a:pt x="265271" y="215240"/>
                </a:lnTo>
                <a:lnTo>
                  <a:pt x="268288" y="223117"/>
                </a:lnTo>
                <a:lnTo>
                  <a:pt x="275026" y="242028"/>
                </a:lnTo>
                <a:lnTo>
                  <a:pt x="278600" y="252405"/>
                </a:lnTo>
                <a:lnTo>
                  <a:pt x="280983" y="261863"/>
                </a:lnTo>
                <a:lnTo>
                  <a:pt x="282572" y="270708"/>
                </a:lnTo>
                <a:lnTo>
                  <a:pt x="283631" y="279146"/>
                </a:lnTo>
                <a:lnTo>
                  <a:pt x="285607" y="287310"/>
                </a:lnTo>
                <a:lnTo>
                  <a:pt x="288194" y="295293"/>
                </a:lnTo>
                <a:lnTo>
                  <a:pt x="291190" y="303155"/>
                </a:lnTo>
                <a:lnTo>
                  <a:pt x="293186" y="310937"/>
                </a:lnTo>
                <a:lnTo>
                  <a:pt x="294517" y="318664"/>
                </a:lnTo>
                <a:lnTo>
                  <a:pt x="295405" y="326356"/>
                </a:lnTo>
                <a:lnTo>
                  <a:pt x="296391" y="338289"/>
                </a:lnTo>
                <a:lnTo>
                  <a:pt x="296654" y="343249"/>
                </a:lnTo>
                <a:lnTo>
                  <a:pt x="300332" y="355533"/>
                </a:lnTo>
                <a:lnTo>
                  <a:pt x="304931" y="368190"/>
                </a:lnTo>
                <a:lnTo>
                  <a:pt x="306974" y="378049"/>
                </a:lnTo>
                <a:lnTo>
                  <a:pt x="308789" y="381186"/>
                </a:lnTo>
                <a:lnTo>
                  <a:pt x="311270" y="383277"/>
                </a:lnTo>
                <a:lnTo>
                  <a:pt x="314193" y="384671"/>
                </a:lnTo>
                <a:lnTo>
                  <a:pt x="316142" y="386871"/>
                </a:lnTo>
                <a:lnTo>
                  <a:pt x="317442" y="389607"/>
                </a:lnTo>
                <a:lnTo>
                  <a:pt x="320039" y="39888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44"/>
          <p:cNvSpPr/>
          <p:nvPr/>
        </p:nvSpPr>
        <p:spPr>
          <a:xfrm>
            <a:off x="7555229" y="5200650"/>
            <a:ext cx="342901" cy="148590"/>
          </a:xfrm>
          <a:custGeom>
            <a:avLst/>
            <a:gdLst/>
            <a:ahLst/>
            <a:cxnLst/>
            <a:rect l="0" t="0" r="0" b="0"/>
            <a:pathLst>
              <a:path w="342901" h="148590">
                <a:moveTo>
                  <a:pt x="0" y="148589"/>
                </a:moveTo>
                <a:lnTo>
                  <a:pt x="15909" y="132681"/>
                </a:lnTo>
                <a:lnTo>
                  <a:pt x="20766" y="129093"/>
                </a:lnTo>
                <a:lnTo>
                  <a:pt x="26545" y="125432"/>
                </a:lnTo>
                <a:lnTo>
                  <a:pt x="32936" y="121722"/>
                </a:lnTo>
                <a:lnTo>
                  <a:pt x="38467" y="117977"/>
                </a:lnTo>
                <a:lnTo>
                  <a:pt x="43425" y="114212"/>
                </a:lnTo>
                <a:lnTo>
                  <a:pt x="48000" y="110431"/>
                </a:lnTo>
                <a:lnTo>
                  <a:pt x="56131" y="105370"/>
                </a:lnTo>
                <a:lnTo>
                  <a:pt x="66631" y="99457"/>
                </a:lnTo>
                <a:lnTo>
                  <a:pt x="78710" y="92974"/>
                </a:lnTo>
                <a:lnTo>
                  <a:pt x="89304" y="88653"/>
                </a:lnTo>
                <a:lnTo>
                  <a:pt x="98906" y="85772"/>
                </a:lnTo>
                <a:lnTo>
                  <a:pt x="107847" y="83851"/>
                </a:lnTo>
                <a:lnTo>
                  <a:pt x="118889" y="78760"/>
                </a:lnTo>
                <a:lnTo>
                  <a:pt x="131329" y="71557"/>
                </a:lnTo>
                <a:lnTo>
                  <a:pt x="144703" y="62944"/>
                </a:lnTo>
                <a:lnTo>
                  <a:pt x="156159" y="57203"/>
                </a:lnTo>
                <a:lnTo>
                  <a:pt x="166336" y="53375"/>
                </a:lnTo>
                <a:lnTo>
                  <a:pt x="175661" y="50823"/>
                </a:lnTo>
                <a:lnTo>
                  <a:pt x="184417" y="47852"/>
                </a:lnTo>
                <a:lnTo>
                  <a:pt x="192795" y="44601"/>
                </a:lnTo>
                <a:lnTo>
                  <a:pt x="200920" y="41164"/>
                </a:lnTo>
                <a:lnTo>
                  <a:pt x="210148" y="37602"/>
                </a:lnTo>
                <a:lnTo>
                  <a:pt x="230560" y="30259"/>
                </a:lnTo>
                <a:lnTo>
                  <a:pt x="240066" y="27792"/>
                </a:lnTo>
                <a:lnTo>
                  <a:pt x="248945" y="26148"/>
                </a:lnTo>
                <a:lnTo>
                  <a:pt x="257404" y="25052"/>
                </a:lnTo>
                <a:lnTo>
                  <a:pt x="268122" y="23051"/>
                </a:lnTo>
                <a:lnTo>
                  <a:pt x="280349" y="20447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45"/>
          <p:cNvSpPr/>
          <p:nvPr/>
        </p:nvSpPr>
        <p:spPr>
          <a:xfrm>
            <a:off x="8092481" y="5040629"/>
            <a:ext cx="22348" cy="491491"/>
          </a:xfrm>
          <a:custGeom>
            <a:avLst/>
            <a:gdLst/>
            <a:ahLst/>
            <a:cxnLst/>
            <a:rect l="0" t="0" r="0" b="0"/>
            <a:pathLst>
              <a:path w="22348" h="491491">
                <a:moveTo>
                  <a:pt x="11388" y="0"/>
                </a:moveTo>
                <a:lnTo>
                  <a:pt x="1547" y="9842"/>
                </a:lnTo>
                <a:lnTo>
                  <a:pt x="1018" y="11642"/>
                </a:lnTo>
                <a:lnTo>
                  <a:pt x="429" y="17027"/>
                </a:lnTo>
                <a:lnTo>
                  <a:pt x="168" y="27041"/>
                </a:lnTo>
                <a:lnTo>
                  <a:pt x="0" y="54166"/>
                </a:lnTo>
                <a:lnTo>
                  <a:pt x="1256" y="66591"/>
                </a:lnTo>
                <a:lnTo>
                  <a:pt x="6038" y="100716"/>
                </a:lnTo>
                <a:lnTo>
                  <a:pt x="7822" y="116674"/>
                </a:lnTo>
                <a:lnTo>
                  <a:pt x="9011" y="131123"/>
                </a:lnTo>
                <a:lnTo>
                  <a:pt x="9803" y="144565"/>
                </a:lnTo>
                <a:lnTo>
                  <a:pt x="10684" y="176435"/>
                </a:lnTo>
                <a:lnTo>
                  <a:pt x="11377" y="308300"/>
                </a:lnTo>
                <a:lnTo>
                  <a:pt x="12650" y="319834"/>
                </a:lnTo>
                <a:lnTo>
                  <a:pt x="14770" y="331333"/>
                </a:lnTo>
                <a:lnTo>
                  <a:pt x="17453" y="342809"/>
                </a:lnTo>
                <a:lnTo>
                  <a:pt x="19242" y="354269"/>
                </a:lnTo>
                <a:lnTo>
                  <a:pt x="20434" y="365720"/>
                </a:lnTo>
                <a:lnTo>
                  <a:pt x="21229" y="377163"/>
                </a:lnTo>
                <a:lnTo>
                  <a:pt x="21759" y="387332"/>
                </a:lnTo>
                <a:lnTo>
                  <a:pt x="22347" y="405404"/>
                </a:lnTo>
                <a:lnTo>
                  <a:pt x="21235" y="417590"/>
                </a:lnTo>
                <a:lnTo>
                  <a:pt x="19223" y="432063"/>
                </a:lnTo>
                <a:lnTo>
                  <a:pt x="16611" y="448063"/>
                </a:lnTo>
                <a:lnTo>
                  <a:pt x="14870" y="459998"/>
                </a:lnTo>
                <a:lnTo>
                  <a:pt x="13710" y="469226"/>
                </a:lnTo>
                <a:lnTo>
                  <a:pt x="11388" y="4914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46"/>
          <p:cNvSpPr/>
          <p:nvPr/>
        </p:nvSpPr>
        <p:spPr>
          <a:xfrm>
            <a:off x="7989569" y="4949542"/>
            <a:ext cx="411279" cy="502568"/>
          </a:xfrm>
          <a:custGeom>
            <a:avLst/>
            <a:gdLst/>
            <a:ahLst/>
            <a:cxnLst/>
            <a:rect l="0" t="0" r="0" b="0"/>
            <a:pathLst>
              <a:path w="411279" h="502568">
                <a:moveTo>
                  <a:pt x="0" y="148237"/>
                </a:moveTo>
                <a:lnTo>
                  <a:pt x="0" y="122487"/>
                </a:lnTo>
                <a:lnTo>
                  <a:pt x="1271" y="118371"/>
                </a:lnTo>
                <a:lnTo>
                  <a:pt x="10396" y="103969"/>
                </a:lnTo>
                <a:lnTo>
                  <a:pt x="21977" y="86653"/>
                </a:lnTo>
                <a:lnTo>
                  <a:pt x="28622" y="79241"/>
                </a:lnTo>
                <a:lnTo>
                  <a:pt x="35592" y="73030"/>
                </a:lnTo>
                <a:lnTo>
                  <a:pt x="42777" y="67619"/>
                </a:lnTo>
                <a:lnTo>
                  <a:pt x="50109" y="61472"/>
                </a:lnTo>
                <a:lnTo>
                  <a:pt x="57536" y="54834"/>
                </a:lnTo>
                <a:lnTo>
                  <a:pt x="65027" y="47868"/>
                </a:lnTo>
                <a:lnTo>
                  <a:pt x="72562" y="41954"/>
                </a:lnTo>
                <a:lnTo>
                  <a:pt x="80125" y="36742"/>
                </a:lnTo>
                <a:lnTo>
                  <a:pt x="87706" y="31997"/>
                </a:lnTo>
                <a:lnTo>
                  <a:pt x="99111" y="26294"/>
                </a:lnTo>
                <a:lnTo>
                  <a:pt x="113064" y="19952"/>
                </a:lnTo>
                <a:lnTo>
                  <a:pt x="128716" y="13184"/>
                </a:lnTo>
                <a:lnTo>
                  <a:pt x="142961" y="8672"/>
                </a:lnTo>
                <a:lnTo>
                  <a:pt x="156268" y="5664"/>
                </a:lnTo>
                <a:lnTo>
                  <a:pt x="168949" y="3658"/>
                </a:lnTo>
                <a:lnTo>
                  <a:pt x="178672" y="2321"/>
                </a:lnTo>
                <a:lnTo>
                  <a:pt x="186425" y="1430"/>
                </a:lnTo>
                <a:lnTo>
                  <a:pt x="192864" y="836"/>
                </a:lnTo>
                <a:lnTo>
                  <a:pt x="199696" y="439"/>
                </a:lnTo>
                <a:lnTo>
                  <a:pt x="214061" y="0"/>
                </a:lnTo>
                <a:lnTo>
                  <a:pt x="220177" y="1152"/>
                </a:lnTo>
                <a:lnTo>
                  <a:pt x="230361" y="5820"/>
                </a:lnTo>
                <a:lnTo>
                  <a:pt x="249300" y="15587"/>
                </a:lnTo>
                <a:lnTo>
                  <a:pt x="260237" y="22818"/>
                </a:lnTo>
                <a:lnTo>
                  <a:pt x="264931" y="26525"/>
                </a:lnTo>
                <a:lnTo>
                  <a:pt x="268061" y="31536"/>
                </a:lnTo>
                <a:lnTo>
                  <a:pt x="271539" y="43876"/>
                </a:lnTo>
                <a:lnTo>
                  <a:pt x="271196" y="50724"/>
                </a:lnTo>
                <a:lnTo>
                  <a:pt x="267429" y="65105"/>
                </a:lnTo>
                <a:lnTo>
                  <a:pt x="263376" y="76306"/>
                </a:lnTo>
                <a:lnTo>
                  <a:pt x="252100" y="105684"/>
                </a:lnTo>
                <a:lnTo>
                  <a:pt x="246807" y="118599"/>
                </a:lnTo>
                <a:lnTo>
                  <a:pt x="242008" y="129748"/>
                </a:lnTo>
                <a:lnTo>
                  <a:pt x="237539" y="139721"/>
                </a:lnTo>
                <a:lnTo>
                  <a:pt x="232019" y="148910"/>
                </a:lnTo>
                <a:lnTo>
                  <a:pt x="225800" y="157576"/>
                </a:lnTo>
                <a:lnTo>
                  <a:pt x="219113" y="165893"/>
                </a:lnTo>
                <a:lnTo>
                  <a:pt x="191499" y="201870"/>
                </a:lnTo>
                <a:lnTo>
                  <a:pt x="173588" y="226684"/>
                </a:lnTo>
                <a:lnTo>
                  <a:pt x="165255" y="238635"/>
                </a:lnTo>
                <a:lnTo>
                  <a:pt x="158431" y="247872"/>
                </a:lnTo>
                <a:lnTo>
                  <a:pt x="147461" y="261523"/>
                </a:lnTo>
                <a:lnTo>
                  <a:pt x="142757" y="265671"/>
                </a:lnTo>
                <a:lnTo>
                  <a:pt x="138352" y="268437"/>
                </a:lnTo>
                <a:lnTo>
                  <a:pt x="130070" y="271509"/>
                </a:lnTo>
                <a:lnTo>
                  <a:pt x="117792" y="273482"/>
                </a:lnTo>
                <a:lnTo>
                  <a:pt x="116628" y="273644"/>
                </a:lnTo>
                <a:lnTo>
                  <a:pt x="115852" y="272482"/>
                </a:lnTo>
                <a:lnTo>
                  <a:pt x="114990" y="267804"/>
                </a:lnTo>
                <a:lnTo>
                  <a:pt x="116030" y="266048"/>
                </a:lnTo>
                <a:lnTo>
                  <a:pt x="117994" y="264878"/>
                </a:lnTo>
                <a:lnTo>
                  <a:pt x="120573" y="264098"/>
                </a:lnTo>
                <a:lnTo>
                  <a:pt x="126825" y="259845"/>
                </a:lnTo>
                <a:lnTo>
                  <a:pt x="137485" y="250309"/>
                </a:lnTo>
                <a:lnTo>
                  <a:pt x="146194" y="243133"/>
                </a:lnTo>
                <a:lnTo>
                  <a:pt x="158532" y="235710"/>
                </a:lnTo>
                <a:lnTo>
                  <a:pt x="210714" y="204886"/>
                </a:lnTo>
                <a:lnTo>
                  <a:pt x="231658" y="193311"/>
                </a:lnTo>
                <a:lnTo>
                  <a:pt x="240799" y="189716"/>
                </a:lnTo>
                <a:lnTo>
                  <a:pt x="249433" y="187320"/>
                </a:lnTo>
                <a:lnTo>
                  <a:pt x="257729" y="185722"/>
                </a:lnTo>
                <a:lnTo>
                  <a:pt x="265799" y="184658"/>
                </a:lnTo>
                <a:lnTo>
                  <a:pt x="273720" y="183947"/>
                </a:lnTo>
                <a:lnTo>
                  <a:pt x="281540" y="183474"/>
                </a:lnTo>
                <a:lnTo>
                  <a:pt x="297002" y="182948"/>
                </a:lnTo>
                <a:lnTo>
                  <a:pt x="304682" y="182808"/>
                </a:lnTo>
                <a:lnTo>
                  <a:pt x="312342" y="183984"/>
                </a:lnTo>
                <a:lnTo>
                  <a:pt x="319988" y="186039"/>
                </a:lnTo>
                <a:lnTo>
                  <a:pt x="327625" y="188678"/>
                </a:lnTo>
                <a:lnTo>
                  <a:pt x="339498" y="191611"/>
                </a:lnTo>
                <a:lnTo>
                  <a:pt x="350279" y="194185"/>
                </a:lnTo>
                <a:lnTo>
                  <a:pt x="356709" y="196649"/>
                </a:lnTo>
                <a:lnTo>
                  <a:pt x="369357" y="202774"/>
                </a:lnTo>
                <a:lnTo>
                  <a:pt x="379212" y="209729"/>
                </a:lnTo>
                <a:lnTo>
                  <a:pt x="387826" y="220440"/>
                </a:lnTo>
                <a:lnTo>
                  <a:pt x="395888" y="232397"/>
                </a:lnTo>
                <a:lnTo>
                  <a:pt x="403704" y="241945"/>
                </a:lnTo>
                <a:lnTo>
                  <a:pt x="406296" y="247540"/>
                </a:lnTo>
                <a:lnTo>
                  <a:pt x="409176" y="260528"/>
                </a:lnTo>
                <a:lnTo>
                  <a:pt x="410457" y="274768"/>
                </a:lnTo>
                <a:lnTo>
                  <a:pt x="411025" y="289563"/>
                </a:lnTo>
                <a:lnTo>
                  <a:pt x="411278" y="304606"/>
                </a:lnTo>
                <a:lnTo>
                  <a:pt x="408805" y="314713"/>
                </a:lnTo>
                <a:lnTo>
                  <a:pt x="404617" y="326531"/>
                </a:lnTo>
                <a:lnTo>
                  <a:pt x="399285" y="339490"/>
                </a:lnTo>
                <a:lnTo>
                  <a:pt x="391920" y="353209"/>
                </a:lnTo>
                <a:lnTo>
                  <a:pt x="383201" y="367435"/>
                </a:lnTo>
                <a:lnTo>
                  <a:pt x="373577" y="381999"/>
                </a:lnTo>
                <a:lnTo>
                  <a:pt x="364622" y="392978"/>
                </a:lnTo>
                <a:lnTo>
                  <a:pt x="356112" y="401568"/>
                </a:lnTo>
                <a:lnTo>
                  <a:pt x="347898" y="408565"/>
                </a:lnTo>
                <a:lnTo>
                  <a:pt x="338612" y="417039"/>
                </a:lnTo>
                <a:lnTo>
                  <a:pt x="318134" y="436615"/>
                </a:lnTo>
                <a:lnTo>
                  <a:pt x="308610" y="444629"/>
                </a:lnTo>
                <a:lnTo>
                  <a:pt x="299721" y="451242"/>
                </a:lnTo>
                <a:lnTo>
                  <a:pt x="291254" y="456920"/>
                </a:lnTo>
                <a:lnTo>
                  <a:pt x="283070" y="461976"/>
                </a:lnTo>
                <a:lnTo>
                  <a:pt x="275073" y="466616"/>
                </a:lnTo>
                <a:lnTo>
                  <a:pt x="267202" y="470981"/>
                </a:lnTo>
                <a:lnTo>
                  <a:pt x="258145" y="475159"/>
                </a:lnTo>
                <a:lnTo>
                  <a:pt x="248297" y="479216"/>
                </a:lnTo>
                <a:lnTo>
                  <a:pt x="237921" y="483189"/>
                </a:lnTo>
                <a:lnTo>
                  <a:pt x="228465" y="485839"/>
                </a:lnTo>
                <a:lnTo>
                  <a:pt x="219620" y="487605"/>
                </a:lnTo>
                <a:lnTo>
                  <a:pt x="211183" y="488783"/>
                </a:lnTo>
                <a:lnTo>
                  <a:pt x="198423" y="493478"/>
                </a:lnTo>
                <a:lnTo>
                  <a:pt x="193243" y="496508"/>
                </a:lnTo>
                <a:lnTo>
                  <a:pt x="180712" y="499874"/>
                </a:lnTo>
                <a:lnTo>
                  <a:pt x="173815" y="500772"/>
                </a:lnTo>
                <a:lnTo>
                  <a:pt x="166677" y="501371"/>
                </a:lnTo>
                <a:lnTo>
                  <a:pt x="159378" y="501770"/>
                </a:lnTo>
                <a:lnTo>
                  <a:pt x="141549" y="502410"/>
                </a:lnTo>
                <a:lnTo>
                  <a:pt x="125731" y="50256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47"/>
          <p:cNvSpPr/>
          <p:nvPr/>
        </p:nvSpPr>
        <p:spPr>
          <a:xfrm>
            <a:off x="8504462" y="4846598"/>
            <a:ext cx="353789" cy="467762"/>
          </a:xfrm>
          <a:custGeom>
            <a:avLst/>
            <a:gdLst/>
            <a:ahLst/>
            <a:cxnLst/>
            <a:rect l="0" t="0" r="0" b="0"/>
            <a:pathLst>
              <a:path w="353789" h="467762">
                <a:moveTo>
                  <a:pt x="216628" y="22581"/>
                </a:moveTo>
                <a:lnTo>
                  <a:pt x="206786" y="2899"/>
                </a:lnTo>
                <a:lnTo>
                  <a:pt x="204987" y="1840"/>
                </a:lnTo>
                <a:lnTo>
                  <a:pt x="199600" y="663"/>
                </a:lnTo>
                <a:lnTo>
                  <a:pt x="189428" y="0"/>
                </a:lnTo>
                <a:lnTo>
                  <a:pt x="185794" y="1177"/>
                </a:lnTo>
                <a:lnTo>
                  <a:pt x="178370" y="5872"/>
                </a:lnTo>
                <a:lnTo>
                  <a:pt x="170837" y="12191"/>
                </a:lnTo>
                <a:lnTo>
                  <a:pt x="160716" y="21774"/>
                </a:lnTo>
                <a:lnTo>
                  <a:pt x="143518" y="38733"/>
                </a:lnTo>
                <a:lnTo>
                  <a:pt x="136138" y="47319"/>
                </a:lnTo>
                <a:lnTo>
                  <a:pt x="129948" y="55583"/>
                </a:lnTo>
                <a:lnTo>
                  <a:pt x="124551" y="63632"/>
                </a:lnTo>
                <a:lnTo>
                  <a:pt x="115168" y="75963"/>
                </a:lnTo>
                <a:lnTo>
                  <a:pt x="105495" y="86946"/>
                </a:lnTo>
                <a:lnTo>
                  <a:pt x="92729" y="100295"/>
                </a:lnTo>
                <a:lnTo>
                  <a:pt x="81975" y="114694"/>
                </a:lnTo>
                <a:lnTo>
                  <a:pt x="77329" y="122090"/>
                </a:lnTo>
                <a:lnTo>
                  <a:pt x="72962" y="129561"/>
                </a:lnTo>
                <a:lnTo>
                  <a:pt x="68780" y="137081"/>
                </a:lnTo>
                <a:lnTo>
                  <a:pt x="60748" y="152210"/>
                </a:lnTo>
                <a:lnTo>
                  <a:pt x="52944" y="167401"/>
                </a:lnTo>
                <a:lnTo>
                  <a:pt x="47815" y="178818"/>
                </a:lnTo>
                <a:lnTo>
                  <a:pt x="29731" y="221415"/>
                </a:lnTo>
                <a:lnTo>
                  <a:pt x="20109" y="242609"/>
                </a:lnTo>
                <a:lnTo>
                  <a:pt x="17035" y="253086"/>
                </a:lnTo>
                <a:lnTo>
                  <a:pt x="14986" y="263881"/>
                </a:lnTo>
                <a:lnTo>
                  <a:pt x="13620" y="274888"/>
                </a:lnTo>
                <a:lnTo>
                  <a:pt x="11439" y="284766"/>
                </a:lnTo>
                <a:lnTo>
                  <a:pt x="8715" y="293891"/>
                </a:lnTo>
                <a:lnTo>
                  <a:pt x="5630" y="302514"/>
                </a:lnTo>
                <a:lnTo>
                  <a:pt x="3572" y="310803"/>
                </a:lnTo>
                <a:lnTo>
                  <a:pt x="2200" y="318870"/>
                </a:lnTo>
                <a:lnTo>
                  <a:pt x="1287" y="326787"/>
                </a:lnTo>
                <a:lnTo>
                  <a:pt x="676" y="337145"/>
                </a:lnTo>
                <a:lnTo>
                  <a:pt x="0" y="362201"/>
                </a:lnTo>
                <a:lnTo>
                  <a:pt x="1088" y="373454"/>
                </a:lnTo>
                <a:lnTo>
                  <a:pt x="3085" y="383497"/>
                </a:lnTo>
                <a:lnTo>
                  <a:pt x="5685" y="392732"/>
                </a:lnTo>
                <a:lnTo>
                  <a:pt x="8690" y="401428"/>
                </a:lnTo>
                <a:lnTo>
                  <a:pt x="11963" y="409766"/>
                </a:lnTo>
                <a:lnTo>
                  <a:pt x="15414" y="417864"/>
                </a:lnTo>
                <a:lnTo>
                  <a:pt x="20255" y="425803"/>
                </a:lnTo>
                <a:lnTo>
                  <a:pt x="26022" y="433636"/>
                </a:lnTo>
                <a:lnTo>
                  <a:pt x="32407" y="441398"/>
                </a:lnTo>
                <a:lnTo>
                  <a:pt x="39204" y="446572"/>
                </a:lnTo>
                <a:lnTo>
                  <a:pt x="46275" y="450022"/>
                </a:lnTo>
                <a:lnTo>
                  <a:pt x="53529" y="452322"/>
                </a:lnTo>
                <a:lnTo>
                  <a:pt x="59635" y="455125"/>
                </a:lnTo>
                <a:lnTo>
                  <a:pt x="69806" y="461627"/>
                </a:lnTo>
                <a:lnTo>
                  <a:pt x="75567" y="463868"/>
                </a:lnTo>
                <a:lnTo>
                  <a:pt x="81947" y="465363"/>
                </a:lnTo>
                <a:lnTo>
                  <a:pt x="88741" y="466359"/>
                </a:lnTo>
                <a:lnTo>
                  <a:pt x="95809" y="467023"/>
                </a:lnTo>
                <a:lnTo>
                  <a:pt x="103062" y="467466"/>
                </a:lnTo>
                <a:lnTo>
                  <a:pt x="110437" y="467761"/>
                </a:lnTo>
                <a:lnTo>
                  <a:pt x="117894" y="466688"/>
                </a:lnTo>
                <a:lnTo>
                  <a:pt x="125405" y="464702"/>
                </a:lnTo>
                <a:lnTo>
                  <a:pt x="161778" y="452391"/>
                </a:lnTo>
                <a:lnTo>
                  <a:pt x="171171" y="450091"/>
                </a:lnTo>
                <a:lnTo>
                  <a:pt x="179973" y="448558"/>
                </a:lnTo>
                <a:lnTo>
                  <a:pt x="188381" y="447536"/>
                </a:lnTo>
                <a:lnTo>
                  <a:pt x="202877" y="443045"/>
                </a:lnTo>
                <a:lnTo>
                  <a:pt x="221430" y="436240"/>
                </a:lnTo>
                <a:lnTo>
                  <a:pt x="242690" y="427894"/>
                </a:lnTo>
                <a:lnTo>
                  <a:pt x="261942" y="421059"/>
                </a:lnTo>
                <a:lnTo>
                  <a:pt x="279857" y="415234"/>
                </a:lnTo>
                <a:lnTo>
                  <a:pt x="296881" y="410079"/>
                </a:lnTo>
                <a:lnTo>
                  <a:pt x="309500" y="406643"/>
                </a:lnTo>
                <a:lnTo>
                  <a:pt x="319182" y="404353"/>
                </a:lnTo>
                <a:lnTo>
                  <a:pt x="326908" y="402826"/>
                </a:lnTo>
                <a:lnTo>
                  <a:pt x="333328" y="401808"/>
                </a:lnTo>
                <a:lnTo>
                  <a:pt x="338878" y="401129"/>
                </a:lnTo>
                <a:lnTo>
                  <a:pt x="353788" y="39977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hapeswithsquar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for a simple non-over the top presentation, Enjoy -D</Template>
  <TotalTime>263</TotalTime>
  <Words>884</Words>
  <Application>Microsoft Office PowerPoint</Application>
  <PresentationFormat>On-screen Show (4:3)</PresentationFormat>
  <Paragraphs>96</Paragraphs>
  <Slides>23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shapeswithsquares</vt:lpstr>
      <vt:lpstr>Defined Terms and Postulates</vt:lpstr>
      <vt:lpstr>Defined terms</vt:lpstr>
      <vt:lpstr>More about space and points</vt:lpstr>
      <vt:lpstr>Intersections</vt:lpstr>
      <vt:lpstr>Line segments and betweenness</vt:lpstr>
      <vt:lpstr>Rays</vt:lpstr>
      <vt:lpstr>More about segments</vt:lpstr>
      <vt:lpstr>Even more about segments</vt:lpstr>
      <vt:lpstr>About angles</vt:lpstr>
      <vt:lpstr>Naming angles</vt:lpstr>
      <vt:lpstr>Measuring angles</vt:lpstr>
      <vt:lpstr>Congruent Angles and Adjacent Angles</vt:lpstr>
      <vt:lpstr>Making conclusions</vt:lpstr>
      <vt:lpstr>What is a postulate?</vt:lpstr>
      <vt:lpstr>Postulate 1 Ruler Postulate</vt:lpstr>
      <vt:lpstr>Postulate 2 Segment Addition Postulate</vt:lpstr>
      <vt:lpstr>Postulate 3 Protractor Postulate </vt:lpstr>
      <vt:lpstr>Postulate 4 Angle Addition Postulate </vt:lpstr>
      <vt:lpstr>Postulate 5</vt:lpstr>
      <vt:lpstr>Postulate 6</vt:lpstr>
      <vt:lpstr>Postulate 7</vt:lpstr>
      <vt:lpstr>Postulate 8</vt:lpstr>
      <vt:lpstr>Postulate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Defined Terms and Postulates</dc:title>
  <dc:creator>Ameena</dc:creator>
  <cp:lastModifiedBy>Ameena</cp:lastModifiedBy>
  <cp:revision>24</cp:revision>
  <dcterms:created xsi:type="dcterms:W3CDTF">2008-04-01T21:49:56Z</dcterms:created>
  <dcterms:modified xsi:type="dcterms:W3CDTF">2008-09-05T18:58:13Z</dcterms:modified>
</cp:coreProperties>
</file>